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notesSlides/notesSlide15.xml" ContentType="application/vnd.openxmlformats-officedocument.presentationml.notesSlide+xml"/>
  <Override PartName="/ppt/tags/tag35.xml" ContentType="application/vnd.openxmlformats-officedocument.presentationml.tags+xml"/>
  <Override PartName="/ppt/notesSlides/notesSlide16.xml" ContentType="application/vnd.openxmlformats-officedocument.presentationml.notesSlide+xml"/>
  <Override PartName="/ppt/tags/tag36.xml" ContentType="application/vnd.openxmlformats-officedocument.presentationml.tags+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notesSlides/notesSlide20.xml" ContentType="application/vnd.openxmlformats-officedocument.presentationml.notesSlide+xml"/>
  <Override PartName="/ppt/tags/tag40.xml" ContentType="application/vnd.openxmlformats-officedocument.presentationml.tags+xml"/>
  <Override PartName="/ppt/notesSlides/notesSlide21.xml" ContentType="application/vnd.openxmlformats-officedocument.presentationml.notesSlide+xml"/>
  <Override PartName="/ppt/tags/tag41.xml" ContentType="application/vnd.openxmlformats-officedocument.presentationml.tags+xml"/>
  <Override PartName="/ppt/notesSlides/notesSlide22.xml" ContentType="application/vnd.openxmlformats-officedocument.presentationml.notesSlide+xml"/>
  <Override PartName="/ppt/tags/tag42.xml" ContentType="application/vnd.openxmlformats-officedocument.presentationml.tags+xml"/>
  <Override PartName="/ppt/notesSlides/notesSlide23.xml" ContentType="application/vnd.openxmlformats-officedocument.presentationml.notesSlide+xml"/>
  <Override PartName="/ppt/tags/tag43.xml" ContentType="application/vnd.openxmlformats-officedocument.presentationml.tags+xml"/>
  <Override PartName="/ppt/notesSlides/notesSlide24.xml" ContentType="application/vnd.openxmlformats-officedocument.presentationml.notesSlide+xml"/>
  <Override PartName="/ppt/tags/tag44.xml" ContentType="application/vnd.openxmlformats-officedocument.presentationml.tags+xml"/>
  <Override PartName="/ppt/notesSlides/notesSlide25.xml" ContentType="application/vnd.openxmlformats-officedocument.presentationml.notesSlide+xml"/>
  <Override PartName="/ppt/tags/tag45.xml" ContentType="application/vnd.openxmlformats-officedocument.presentationml.tags+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tags/tag50.xml" ContentType="application/vnd.openxmlformats-officedocument.presentationml.tags+xml"/>
  <Override PartName="/ppt/notesSlides/notesSlide31.xml" ContentType="application/vnd.openxmlformats-officedocument.presentationml.notesSlide+xml"/>
  <Override PartName="/ppt/tags/tag51.xml" ContentType="application/vnd.openxmlformats-officedocument.presentationml.tags+xml"/>
  <Override PartName="/ppt/notesSlides/notesSlide32.xml" ContentType="application/vnd.openxmlformats-officedocument.presentationml.notesSlide+xml"/>
  <Override PartName="/ppt/tags/tag52.xml" ContentType="application/vnd.openxmlformats-officedocument.presentationml.tags+xml"/>
  <Override PartName="/ppt/notesSlides/notesSlide33.xml" ContentType="application/vnd.openxmlformats-officedocument.presentationml.notesSlide+xml"/>
  <Override PartName="/ppt/tags/tag5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5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55.xml" ContentType="application/vnd.openxmlformats-officedocument.presentationml.tags+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45"/>
  </p:notesMasterIdLst>
  <p:handoutMasterIdLst>
    <p:handoutMasterId r:id="rId46"/>
  </p:handoutMasterIdLst>
  <p:sldIdLst>
    <p:sldId id="256" r:id="rId5"/>
    <p:sldId id="385" r:id="rId6"/>
    <p:sldId id="2263" r:id="rId7"/>
    <p:sldId id="2277" r:id="rId8"/>
    <p:sldId id="390" r:id="rId9"/>
    <p:sldId id="2278" r:id="rId10"/>
    <p:sldId id="526" r:id="rId11"/>
    <p:sldId id="541" r:id="rId12"/>
    <p:sldId id="301" r:id="rId13"/>
    <p:sldId id="2286" r:id="rId14"/>
    <p:sldId id="334" r:id="rId15"/>
    <p:sldId id="523" r:id="rId16"/>
    <p:sldId id="503" r:id="rId17"/>
    <p:sldId id="2292" r:id="rId18"/>
    <p:sldId id="2293" r:id="rId19"/>
    <p:sldId id="341" r:id="rId20"/>
    <p:sldId id="2272" r:id="rId21"/>
    <p:sldId id="530" r:id="rId22"/>
    <p:sldId id="2294" r:id="rId23"/>
    <p:sldId id="358" r:id="rId24"/>
    <p:sldId id="2295" r:id="rId25"/>
    <p:sldId id="363" r:id="rId26"/>
    <p:sldId id="367" r:id="rId27"/>
    <p:sldId id="2304" r:id="rId28"/>
    <p:sldId id="2298" r:id="rId29"/>
    <p:sldId id="2299" r:id="rId30"/>
    <p:sldId id="2297" r:id="rId31"/>
    <p:sldId id="2296" r:id="rId32"/>
    <p:sldId id="2302" r:id="rId33"/>
    <p:sldId id="2288" r:id="rId34"/>
    <p:sldId id="2300" r:id="rId35"/>
    <p:sldId id="488" r:id="rId36"/>
    <p:sldId id="469" r:id="rId37"/>
    <p:sldId id="470" r:id="rId38"/>
    <p:sldId id="2289" r:id="rId39"/>
    <p:sldId id="2301" r:id="rId40"/>
    <p:sldId id="2303" r:id="rId41"/>
    <p:sldId id="392" r:id="rId42"/>
    <p:sldId id="2305" r:id="rId43"/>
    <p:sldId id="383" r:id="rId44"/>
  </p:sldIdLst>
  <p:sldSz cx="16256000" cy="9144000"/>
  <p:notesSz cx="6858000" cy="9144000"/>
  <p:custDataLst>
    <p:tags r:id="rId4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nIqmMXywXT4UCH77dWZ9Vg==" hashData="6wfSKen5VC/CZKFP8gbDUjbeUU6Pkxw2RI1VpBAc5GsIhwHVD4SHu6sf1G5ZwQOFzu7ErIBvBZE6RdRaOU97kw=="/>
  <p:extLst>
    <p:ext uri="{EFAFB233-063F-42B5-8137-9DF3F51BA10A}">
      <p15:sldGuideLst xmlns:p15="http://schemas.microsoft.com/office/powerpoint/2012/main">
        <p15:guide id="8" orient="horz" pos="2653" userDrawn="1">
          <p15:clr>
            <a:srgbClr val="A4A3A4"/>
          </p15:clr>
        </p15:guide>
        <p15:guide id="9" pos="4780" userDrawn="1">
          <p15:clr>
            <a:srgbClr val="A4A3A4"/>
          </p15:clr>
        </p15:guide>
        <p15:guide id="10" orient="horz" pos="1995" userDrawn="1">
          <p15:clr>
            <a:srgbClr val="A4A3A4"/>
          </p15:clr>
        </p15:guide>
        <p15:guide id="12" orient="horz" pos="4422" userDrawn="1">
          <p15:clr>
            <a:srgbClr val="A4A3A4"/>
          </p15:clr>
        </p15:guide>
        <p15:guide id="13" pos="908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8D9B16-9901-4A1F-D66F-AAB4C5CEF9D7}" name="Uma Kumari" initials="UK" userId="S::uma.kumari@simplilearn.com::f154a5f4-9073-40a7-83a4-0584e0f34eaa" providerId="AD"/>
  <p188:author id="{862FC623-FA80-6620-6192-671D1513C975}" name="Rashmi Tarkeshwar Singh" initials="RS" userId="S::rashmi.tsingh@simplilearn.com::68a6778a-50ba-49c5-9a37-e67a9d27a7f7" providerId="AD"/>
  <p188:author id="{64BBC040-375C-F2D6-200D-BF5331160422}" name="Aleena Raj" initials="AR" userId="S::aleena.raj@simplilearn.com::a8a118e5-a6ae-42e0-9165-fbbc7d58dfa2" providerId="AD"/>
  <p188:author id="{1FC54C65-BA06-F3D1-993F-FFB734273460}" name="Guest User" initials="GU" userId="S::urn:spo:anon#0dfa2b0ffa5b3ed96f4a6e2a511db65974467b3a2c9625ffe083228a9b020c4a::" providerId="AD"/>
  <p188:author id="{6D416166-8DC5-5F65-96E1-99CAB1DDB2A3}" name="Guwalani Kunal" initials="GK" userId="S::guwalani.kunal@simplilearn.com::18ebe22a-2a61-47bf-9fc2-2bfaf0cd3e75" providerId="AD"/>
  <p188:author id="{C5B91275-2E97-4445-A0F9-79660D53D934}" name="Gajendra MS" initials="GM" userId="S::gajendra.ms@simplilearn.com::2fac9be5-0aaf-4a4e-81e3-665d10c1ffa5" providerId="AD"/>
  <p188:author id="{B76F24AE-CEC9-E774-FEE4-1C5E5921F8D4}" name="Anjana Lalitha" initials="AL" userId="S::anjana.lalitha@simplilearn.com::7da6e5b1-f104-4b75-9a49-f3cd2cec10c3" providerId="AD"/>
  <p188:author id="{2217B4E1-9409-F7F9-DCDF-A0141344703A}" name="Roop Kumar" initials="RK" userId="S::roop.kumar@simplilearn.com::ec229fc9-1ae5-4424-ad91-f4b472f033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EE"/>
    <a:srgbClr val="12A7E2"/>
    <a:srgbClr val="024F93"/>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4A3075-74B4-40ED-A0B3-91693AB8D682}" v="63" dt="2024-04-19T03:28:12.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72" autoAdjust="0"/>
  </p:normalViewPr>
  <p:slideViewPr>
    <p:cSldViewPr snapToGrid="0">
      <p:cViewPr varScale="1">
        <p:scale>
          <a:sx n="47" d="100"/>
          <a:sy n="47" d="100"/>
        </p:scale>
        <p:origin x="996" y="42"/>
      </p:cViewPr>
      <p:guideLst>
        <p:guide orient="horz" pos="2653"/>
        <p:guide pos="4780"/>
        <p:guide orient="horz" pos="1995"/>
        <p:guide orient="horz" pos="4422"/>
        <p:guide pos="908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walani Kunal" userId="18ebe22a-2a61-47bf-9fc2-2bfaf0cd3e75" providerId="ADAL" clId="{E079393E-A12A-409A-9F9C-5983103AA74A}"/>
    <pc:docChg chg="custSel modSld">
      <pc:chgData name="Guwalani Kunal" userId="18ebe22a-2a61-47bf-9fc2-2bfaf0cd3e75" providerId="ADAL" clId="{E079393E-A12A-409A-9F9C-5983103AA74A}" dt="2024-04-15T19:11:54.035" v="53" actId="478"/>
      <pc:docMkLst>
        <pc:docMk/>
      </pc:docMkLst>
      <pc:sldChg chg="addCm">
        <pc:chgData name="Guwalani Kunal" userId="18ebe22a-2a61-47bf-9fc2-2bfaf0cd3e75" providerId="ADAL" clId="{E079393E-A12A-409A-9F9C-5983103AA74A}" dt="2024-04-13T17:31:53.761" v="5"/>
        <pc:sldMkLst>
          <pc:docMk/>
          <pc:sldMk cId="3793708136" sldId="301"/>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31:13.342" v="4"/>
              <pc2:cmMkLst xmlns:pc2="http://schemas.microsoft.com/office/powerpoint/2019/9/main/command">
                <pc:docMk/>
                <pc:sldMk cId="3793708136" sldId="301"/>
                <pc2:cmMk id="{9499E1C2-6220-4F52-99C9-18547D63910B}"/>
              </pc2:cmMkLst>
            </pc226:cmChg>
            <pc226:cmChg xmlns:pc226="http://schemas.microsoft.com/office/powerpoint/2022/06/main/command" chg="add">
              <pc226:chgData name="Guwalani Kunal" userId="18ebe22a-2a61-47bf-9fc2-2bfaf0cd3e75" providerId="ADAL" clId="{E079393E-A12A-409A-9F9C-5983103AA74A}" dt="2024-04-13T17:31:53.761" v="5"/>
              <pc2:cmMkLst xmlns:pc2="http://schemas.microsoft.com/office/powerpoint/2019/9/main/command">
                <pc:docMk/>
                <pc:sldMk cId="3793708136" sldId="301"/>
                <pc2:cmMk id="{211595C5-E76C-4534-86F3-C16FD807544F}"/>
              </pc2:cmMkLst>
            </pc226:cmChg>
          </p:ext>
        </pc:extLst>
      </pc:sldChg>
      <pc:sldChg chg="addCm">
        <pc:chgData name="Guwalani Kunal" userId="18ebe22a-2a61-47bf-9fc2-2bfaf0cd3e75" providerId="ADAL" clId="{E079393E-A12A-409A-9F9C-5983103AA74A}" dt="2024-04-13T17:44:22.284" v="12"/>
        <pc:sldMkLst>
          <pc:docMk/>
          <pc:sldMk cId="1322510107" sldId="334"/>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44:22.284" v="12"/>
              <pc2:cmMkLst xmlns:pc2="http://schemas.microsoft.com/office/powerpoint/2019/9/main/command">
                <pc:docMk/>
                <pc:sldMk cId="1322510107" sldId="334"/>
                <pc2:cmMk id="{E2A9C5FB-DA25-49B4-B0B9-8E2E5D7ADE6E}"/>
              </pc2:cmMkLst>
            </pc226:cmChg>
          </p:ext>
        </pc:extLst>
      </pc:sldChg>
      <pc:sldChg chg="addCm">
        <pc:chgData name="Guwalani Kunal" userId="18ebe22a-2a61-47bf-9fc2-2bfaf0cd3e75" providerId="ADAL" clId="{E079393E-A12A-409A-9F9C-5983103AA74A}" dt="2024-04-13T17:53:02.742" v="19"/>
        <pc:sldMkLst>
          <pc:docMk/>
          <pc:sldMk cId="3694860964" sldId="358"/>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53:02.742" v="19"/>
              <pc2:cmMkLst xmlns:pc2="http://schemas.microsoft.com/office/powerpoint/2019/9/main/command">
                <pc:docMk/>
                <pc:sldMk cId="3694860964" sldId="358"/>
                <pc2:cmMk id="{B7123E1E-FBC2-4C93-A4E6-22297C8AFDA7}"/>
              </pc2:cmMkLst>
            </pc226:cmChg>
          </p:ext>
        </pc:extLst>
      </pc:sldChg>
      <pc:sldChg chg="addCm">
        <pc:chgData name="Guwalani Kunal" userId="18ebe22a-2a61-47bf-9fc2-2bfaf0cd3e75" providerId="ADAL" clId="{E079393E-A12A-409A-9F9C-5983103AA74A}" dt="2024-04-13T17:52:31.176" v="18"/>
        <pc:sldMkLst>
          <pc:docMk/>
          <pc:sldMk cId="1011385932" sldId="362"/>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52:31.176" v="18"/>
              <pc2:cmMkLst xmlns:pc2="http://schemas.microsoft.com/office/powerpoint/2019/9/main/command">
                <pc:docMk/>
                <pc:sldMk cId="1011385932" sldId="362"/>
                <pc2:cmMk id="{1DDCED7D-95A4-4D5C-801C-44612FB6716E}"/>
              </pc2:cmMkLst>
            </pc226:cmChg>
          </p:ext>
        </pc:extLst>
      </pc:sldChg>
      <pc:sldChg chg="addCm">
        <pc:chgData name="Guwalani Kunal" userId="18ebe22a-2a61-47bf-9fc2-2bfaf0cd3e75" providerId="ADAL" clId="{E079393E-A12A-409A-9F9C-5983103AA74A}" dt="2024-04-13T17:53:26.897" v="20"/>
        <pc:sldMkLst>
          <pc:docMk/>
          <pc:sldMk cId="4213223198" sldId="363"/>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53:26.897" v="20"/>
              <pc2:cmMkLst xmlns:pc2="http://schemas.microsoft.com/office/powerpoint/2019/9/main/command">
                <pc:docMk/>
                <pc:sldMk cId="4213223198" sldId="363"/>
                <pc2:cmMk id="{7A857EFB-7F2C-476F-9CD0-B1A861EF9525}"/>
              </pc2:cmMkLst>
            </pc226:cmChg>
          </p:ext>
        </pc:extLst>
      </pc:sldChg>
      <pc:sldChg chg="addCm">
        <pc:chgData name="Guwalani Kunal" userId="18ebe22a-2a61-47bf-9fc2-2bfaf0cd3e75" providerId="ADAL" clId="{E079393E-A12A-409A-9F9C-5983103AA74A}" dt="2024-04-13T17:53:45.156" v="21"/>
        <pc:sldMkLst>
          <pc:docMk/>
          <pc:sldMk cId="1425428406" sldId="367"/>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53:45.156" v="21"/>
              <pc2:cmMkLst xmlns:pc2="http://schemas.microsoft.com/office/powerpoint/2019/9/main/command">
                <pc:docMk/>
                <pc:sldMk cId="1425428406" sldId="367"/>
                <pc2:cmMk id="{4A8BFFF8-B558-422E-9921-E0511DE3AA3D}"/>
              </pc2:cmMkLst>
            </pc226:cmChg>
          </p:ext>
        </pc:extLst>
      </pc:sldChg>
      <pc:sldChg chg="addCm modCm">
        <pc:chgData name="Guwalani Kunal" userId="18ebe22a-2a61-47bf-9fc2-2bfaf0cd3e75" providerId="ADAL" clId="{E079393E-A12A-409A-9F9C-5983103AA74A}" dt="2024-04-14T14:01:22.284" v="45"/>
        <pc:sldMkLst>
          <pc:docMk/>
          <pc:sldMk cId="3435901883" sldId="368"/>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4T14:01:22.284" v="45"/>
              <pc2:cmMkLst xmlns:pc2="http://schemas.microsoft.com/office/powerpoint/2019/9/main/command">
                <pc:docMk/>
                <pc:sldMk cId="3435901883" sldId="368"/>
                <pc2:cmMk id="{C31A361F-947F-4ECC-8DF8-13C12EFB01A2}"/>
              </pc2:cmMkLst>
              <pc226:cmRplyChg chg="add">
                <pc226:chgData name="Guwalani Kunal" userId="18ebe22a-2a61-47bf-9fc2-2bfaf0cd3e75" providerId="ADAL" clId="{E079393E-A12A-409A-9F9C-5983103AA74A}" dt="2024-04-14T14:01:22.284" v="45"/>
                <pc2:cmRplyMkLst xmlns:pc2="http://schemas.microsoft.com/office/powerpoint/2019/9/main/command">
                  <pc:docMk/>
                  <pc:sldMk cId="3435901883" sldId="368"/>
                  <pc2:cmMk id="{C31A361F-947F-4ECC-8DF8-13C12EFB01A2}"/>
                  <pc2:cmRplyMk id="{560B506C-E792-431F-878E-57644CB1CFFC}"/>
                </pc2:cmRplyMkLst>
              </pc226:cmRplyChg>
            </pc226:cmChg>
          </p:ext>
        </pc:extLst>
      </pc:sldChg>
      <pc:sldChg chg="addCm modCm">
        <pc:chgData name="Guwalani Kunal" userId="18ebe22a-2a61-47bf-9fc2-2bfaf0cd3e75" providerId="ADAL" clId="{E079393E-A12A-409A-9F9C-5983103AA74A}" dt="2024-04-14T14:03:18.430" v="47"/>
        <pc:sldMkLst>
          <pc:docMk/>
          <pc:sldMk cId="4089060999" sldId="381"/>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4T14:03:18.430" v="47"/>
              <pc2:cmMkLst xmlns:pc2="http://schemas.microsoft.com/office/powerpoint/2019/9/main/command">
                <pc:docMk/>
                <pc:sldMk cId="4089060999" sldId="381"/>
                <pc2:cmMk id="{FFF9B738-BB27-4934-ABB3-640DDFEE950F}"/>
              </pc2:cmMkLst>
              <pc226:cmRplyChg chg="add">
                <pc226:chgData name="Guwalani Kunal" userId="18ebe22a-2a61-47bf-9fc2-2bfaf0cd3e75" providerId="ADAL" clId="{E079393E-A12A-409A-9F9C-5983103AA74A}" dt="2024-04-14T14:03:07.515" v="46"/>
                <pc2:cmRplyMkLst xmlns:pc2="http://schemas.microsoft.com/office/powerpoint/2019/9/main/command">
                  <pc:docMk/>
                  <pc:sldMk cId="4089060999" sldId="381"/>
                  <pc2:cmMk id="{FFF9B738-BB27-4934-ABB3-640DDFEE950F}"/>
                  <pc2:cmRplyMk id="{6FEF195A-5289-426B-9D59-7F900CFE5657}"/>
                </pc2:cmRplyMkLst>
              </pc226:cmRplyChg>
              <pc226:cmRplyChg chg="add">
                <pc226:chgData name="Guwalani Kunal" userId="18ebe22a-2a61-47bf-9fc2-2bfaf0cd3e75" providerId="ADAL" clId="{E079393E-A12A-409A-9F9C-5983103AA74A}" dt="2024-04-14T14:03:18.430" v="47"/>
                <pc2:cmRplyMkLst xmlns:pc2="http://schemas.microsoft.com/office/powerpoint/2019/9/main/command">
                  <pc:docMk/>
                  <pc:sldMk cId="4089060999" sldId="381"/>
                  <pc2:cmMk id="{FFF9B738-BB27-4934-ABB3-640DDFEE950F}"/>
                  <pc2:cmRplyMk id="{DD2F9566-3A99-4FBB-BC0D-2CAE0EBDA545}"/>
                </pc2:cmRplyMkLst>
              </pc226:cmRplyChg>
            </pc226:cmChg>
          </p:ext>
        </pc:extLst>
      </pc:sldChg>
      <pc:sldChg chg="addCm">
        <pc:chgData name="Guwalani Kunal" userId="18ebe22a-2a61-47bf-9fc2-2bfaf0cd3e75" providerId="ADAL" clId="{E079393E-A12A-409A-9F9C-5983103AA74A}" dt="2024-04-13T18:21:26.792" v="37"/>
        <pc:sldMkLst>
          <pc:docMk/>
          <pc:sldMk cId="3618581887" sldId="383"/>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8:21:26.792" v="37"/>
              <pc2:cmMkLst xmlns:pc2="http://schemas.microsoft.com/office/powerpoint/2019/9/main/command">
                <pc:docMk/>
                <pc:sldMk cId="3618581887" sldId="383"/>
                <pc2:cmMk id="{EDA3CAFC-02D7-4454-8775-4055DA477FBA}"/>
              </pc2:cmMkLst>
            </pc226:cmChg>
          </p:ext>
        </pc:extLst>
      </pc:sldChg>
      <pc:sldChg chg="addCm modCm">
        <pc:chgData name="Guwalani Kunal" userId="18ebe22a-2a61-47bf-9fc2-2bfaf0cd3e75" providerId="ADAL" clId="{E079393E-A12A-409A-9F9C-5983103AA74A}" dt="2024-04-13T17:30:00.419" v="3"/>
        <pc:sldMkLst>
          <pc:docMk/>
          <pc:sldMk cId="1109232934" sldId="390"/>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29:21.066" v="1"/>
              <pc2:cmMkLst xmlns:pc2="http://schemas.microsoft.com/office/powerpoint/2019/9/main/command">
                <pc:docMk/>
                <pc:sldMk cId="1109232934" sldId="390"/>
                <pc2:cmMk id="{3FCCB35E-852C-405C-A08A-820C6D7A29A6}"/>
              </pc2:cmMkLst>
            </pc226:cmChg>
            <pc226:cmChg xmlns:pc226="http://schemas.microsoft.com/office/powerpoint/2022/06/main/command" chg="add mod">
              <pc226:chgData name="Guwalani Kunal" userId="18ebe22a-2a61-47bf-9fc2-2bfaf0cd3e75" providerId="ADAL" clId="{E079393E-A12A-409A-9F9C-5983103AA74A}" dt="2024-04-13T17:30:00.419" v="3"/>
              <pc2:cmMkLst xmlns:pc2="http://schemas.microsoft.com/office/powerpoint/2019/9/main/command">
                <pc:docMk/>
                <pc:sldMk cId="1109232934" sldId="390"/>
                <pc2:cmMk id="{16DC24DD-F1EE-4AC2-BECE-AE44E133EBF2}"/>
              </pc2:cmMkLst>
            </pc226:cmChg>
          </p:ext>
        </pc:extLst>
      </pc:sldChg>
      <pc:sldChg chg="addCm">
        <pc:chgData name="Guwalani Kunal" userId="18ebe22a-2a61-47bf-9fc2-2bfaf0cd3e75" providerId="ADAL" clId="{E079393E-A12A-409A-9F9C-5983103AA74A}" dt="2024-04-13T18:21:04.506" v="36"/>
        <pc:sldMkLst>
          <pc:docMk/>
          <pc:sldMk cId="2475413167" sldId="392"/>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8:21:04.506" v="36"/>
              <pc2:cmMkLst xmlns:pc2="http://schemas.microsoft.com/office/powerpoint/2019/9/main/command">
                <pc:docMk/>
                <pc:sldMk cId="2475413167" sldId="392"/>
                <pc2:cmMk id="{ABF90CDE-2526-416B-A442-A9C5B64FE13F}"/>
              </pc2:cmMkLst>
            </pc226:cmChg>
          </p:ext>
        </pc:extLst>
      </pc:sldChg>
      <pc:sldChg chg="addCm">
        <pc:chgData name="Guwalani Kunal" userId="18ebe22a-2a61-47bf-9fc2-2bfaf0cd3e75" providerId="ADAL" clId="{E079393E-A12A-409A-9F9C-5983103AA74A}" dt="2024-04-13T17:33:03.572" v="6"/>
        <pc:sldMkLst>
          <pc:docMk/>
          <pc:sldMk cId="510346635" sldId="436"/>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33:03.572" v="6"/>
              <pc2:cmMkLst xmlns:pc2="http://schemas.microsoft.com/office/powerpoint/2019/9/main/command">
                <pc:docMk/>
                <pc:sldMk cId="510346635" sldId="436"/>
                <pc2:cmMk id="{938DD9A5-9123-4EBB-8965-4CA04AB04F0E}"/>
              </pc2:cmMkLst>
            </pc226:cmChg>
          </p:ext>
        </pc:extLst>
      </pc:sldChg>
      <pc:sldChg chg="addCm">
        <pc:chgData name="Guwalani Kunal" userId="18ebe22a-2a61-47bf-9fc2-2bfaf0cd3e75" providerId="ADAL" clId="{E079393E-A12A-409A-9F9C-5983103AA74A}" dt="2024-04-13T17:58:59.487" v="25"/>
        <pc:sldMkLst>
          <pc:docMk/>
          <pc:sldMk cId="1138529078" sldId="470"/>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58:59.487" v="25"/>
              <pc2:cmMkLst xmlns:pc2="http://schemas.microsoft.com/office/powerpoint/2019/9/main/command">
                <pc:docMk/>
                <pc:sldMk cId="1138529078" sldId="470"/>
                <pc2:cmMk id="{B8105B8A-48E3-4D9B-9302-D89B32605D75}"/>
              </pc2:cmMkLst>
            </pc226:cmChg>
          </p:ext>
        </pc:extLst>
      </pc:sldChg>
      <pc:sldChg chg="addCm">
        <pc:chgData name="Guwalani Kunal" userId="18ebe22a-2a61-47bf-9fc2-2bfaf0cd3e75" providerId="ADAL" clId="{E079393E-A12A-409A-9F9C-5983103AA74A}" dt="2024-04-13T17:54:52.214" v="24"/>
        <pc:sldMkLst>
          <pc:docMk/>
          <pc:sldMk cId="42392329" sldId="488"/>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54:52.214" v="24"/>
              <pc2:cmMkLst xmlns:pc2="http://schemas.microsoft.com/office/powerpoint/2019/9/main/command">
                <pc:docMk/>
                <pc:sldMk cId="42392329" sldId="488"/>
                <pc2:cmMk id="{62F7AA21-B596-4D71-9811-CBAA636210E8}"/>
              </pc2:cmMkLst>
            </pc226:cmChg>
          </p:ext>
        </pc:extLst>
      </pc:sldChg>
      <pc:sldChg chg="addCm modCm">
        <pc:chgData name="Guwalani Kunal" userId="18ebe22a-2a61-47bf-9fc2-2bfaf0cd3e75" providerId="ADAL" clId="{E079393E-A12A-409A-9F9C-5983103AA74A}" dt="2024-04-14T14:01:00.828" v="44"/>
        <pc:sldMkLst>
          <pc:docMk/>
          <pc:sldMk cId="3664234239" sldId="500"/>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4T14:01:00.828" v="44"/>
              <pc2:cmMkLst xmlns:pc2="http://schemas.microsoft.com/office/powerpoint/2019/9/main/command">
                <pc:docMk/>
                <pc:sldMk cId="3664234239" sldId="500"/>
                <pc2:cmMk id="{DCCD88DB-5361-4236-BEF3-F9E37E8529C5}"/>
              </pc2:cmMkLst>
              <pc226:cmRplyChg chg="add">
                <pc226:chgData name="Guwalani Kunal" userId="18ebe22a-2a61-47bf-9fc2-2bfaf0cd3e75" providerId="ADAL" clId="{E079393E-A12A-409A-9F9C-5983103AA74A}" dt="2024-04-14T14:01:00.828" v="44"/>
                <pc2:cmRplyMkLst xmlns:pc2="http://schemas.microsoft.com/office/powerpoint/2019/9/main/command">
                  <pc:docMk/>
                  <pc:sldMk cId="3664234239" sldId="500"/>
                  <pc2:cmMk id="{DCCD88DB-5361-4236-BEF3-F9E37E8529C5}"/>
                  <pc2:cmRplyMk id="{B2AEE463-46EE-4B90-996D-6810A5665447}"/>
                </pc2:cmRplyMkLst>
              </pc226:cmRplyChg>
            </pc226:cmChg>
          </p:ext>
        </pc:extLst>
      </pc:sldChg>
      <pc:sldChg chg="delSp mod addCm">
        <pc:chgData name="Guwalani Kunal" userId="18ebe22a-2a61-47bf-9fc2-2bfaf0cd3e75" providerId="ADAL" clId="{E079393E-A12A-409A-9F9C-5983103AA74A}" dt="2024-04-15T19:10:50.675" v="50" actId="478"/>
        <pc:sldMkLst>
          <pc:docMk/>
          <pc:sldMk cId="1027293982" sldId="503"/>
        </pc:sldMkLst>
        <pc:spChg chg="del">
          <ac:chgData name="Guwalani Kunal" userId="18ebe22a-2a61-47bf-9fc2-2bfaf0cd3e75" providerId="ADAL" clId="{E079393E-A12A-409A-9F9C-5983103AA74A}" dt="2024-04-15T19:10:50.675" v="50" actId="478"/>
          <ac:spMkLst>
            <pc:docMk/>
            <pc:sldMk cId="1027293982" sldId="503"/>
            <ac:spMk id="17" creationId="{2B248960-5681-30E9-70E9-CBD44F423B26}"/>
          </ac:spMkLst>
        </pc:spChg>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46:39.231" v="13"/>
              <pc2:cmMkLst xmlns:pc2="http://schemas.microsoft.com/office/powerpoint/2019/9/main/command">
                <pc:docMk/>
                <pc:sldMk cId="1027293982" sldId="503"/>
                <pc2:cmMk id="{31D769A7-A3F3-4C05-871D-08323C56F024}"/>
              </pc2:cmMkLst>
            </pc226:cmChg>
          </p:ext>
        </pc:extLst>
      </pc:sldChg>
      <pc:sldChg chg="addCm">
        <pc:chgData name="Guwalani Kunal" userId="18ebe22a-2a61-47bf-9fc2-2bfaf0cd3e75" providerId="ADAL" clId="{E079393E-A12A-409A-9F9C-5983103AA74A}" dt="2024-04-13T17:49:33.704" v="15"/>
        <pc:sldMkLst>
          <pc:docMk/>
          <pc:sldMk cId="3185896202" sldId="523"/>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49:33.704" v="15"/>
              <pc2:cmMkLst xmlns:pc2="http://schemas.microsoft.com/office/powerpoint/2019/9/main/command">
                <pc:docMk/>
                <pc:sldMk cId="3185896202" sldId="523"/>
                <pc2:cmMk id="{E45F1843-C105-4046-9D9F-1E920927A41B}"/>
              </pc2:cmMkLst>
            </pc226:cmChg>
          </p:ext>
        </pc:extLst>
      </pc:sldChg>
      <pc:sldChg chg="addCm">
        <pc:chgData name="Guwalani Kunal" userId="18ebe22a-2a61-47bf-9fc2-2bfaf0cd3e75" providerId="ADAL" clId="{E079393E-A12A-409A-9F9C-5983103AA74A}" dt="2024-04-13T17:52:10.723" v="17"/>
        <pc:sldMkLst>
          <pc:docMk/>
          <pc:sldMk cId="1888565773" sldId="530"/>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52:10.723" v="17"/>
              <pc2:cmMkLst xmlns:pc2="http://schemas.microsoft.com/office/powerpoint/2019/9/main/command">
                <pc:docMk/>
                <pc:sldMk cId="1888565773" sldId="530"/>
                <pc2:cmMk id="{AD6D49EE-5BFA-4502-9735-CD7B3EF369F5}"/>
              </pc2:cmMkLst>
            </pc226:cmChg>
          </p:ext>
        </pc:extLst>
      </pc:sldChg>
      <pc:sldChg chg="addCm">
        <pc:chgData name="Guwalani Kunal" userId="18ebe22a-2a61-47bf-9fc2-2bfaf0cd3e75" providerId="ADAL" clId="{E079393E-A12A-409A-9F9C-5983103AA74A}" dt="2024-04-13T17:51:30.266" v="16"/>
        <pc:sldMkLst>
          <pc:docMk/>
          <pc:sldMk cId="2677807051" sldId="531"/>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51:30.266" v="16"/>
              <pc2:cmMkLst xmlns:pc2="http://schemas.microsoft.com/office/powerpoint/2019/9/main/command">
                <pc:docMk/>
                <pc:sldMk cId="2677807051" sldId="531"/>
                <pc2:cmMk id="{560CD2B0-53B1-4899-A0C7-CE1496816A1A}"/>
              </pc2:cmMkLst>
            </pc226:cmChg>
          </p:ext>
        </pc:extLst>
      </pc:sldChg>
      <pc:sldChg chg="addCm">
        <pc:chgData name="Guwalani Kunal" userId="18ebe22a-2a61-47bf-9fc2-2bfaf0cd3e75" providerId="ADAL" clId="{E079393E-A12A-409A-9F9C-5983103AA74A}" dt="2024-04-13T18:17:34.300" v="30"/>
        <pc:sldMkLst>
          <pc:docMk/>
          <pc:sldMk cId="2741684915" sldId="2235"/>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8:17:34.300" v="30"/>
              <pc2:cmMkLst xmlns:pc2="http://schemas.microsoft.com/office/powerpoint/2019/9/main/command">
                <pc:docMk/>
                <pc:sldMk cId="2741684915" sldId="2235"/>
                <pc2:cmMk id="{C7B83C1C-9E1D-459D-B1EB-C65CC175110A}"/>
              </pc2:cmMkLst>
            </pc226:cmChg>
          </p:ext>
        </pc:extLst>
      </pc:sldChg>
      <pc:sldChg chg="addCm">
        <pc:chgData name="Guwalani Kunal" userId="18ebe22a-2a61-47bf-9fc2-2bfaf0cd3e75" providerId="ADAL" clId="{E079393E-A12A-409A-9F9C-5983103AA74A}" dt="2024-04-13T18:19:43.204" v="33"/>
        <pc:sldMkLst>
          <pc:docMk/>
          <pc:sldMk cId="2429520067" sldId="2236"/>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8:19:43.204" v="33"/>
              <pc2:cmMkLst xmlns:pc2="http://schemas.microsoft.com/office/powerpoint/2019/9/main/command">
                <pc:docMk/>
                <pc:sldMk cId="2429520067" sldId="2236"/>
                <pc2:cmMk id="{1ECC4799-8C16-478D-B9FE-D9C043B01534}"/>
              </pc2:cmMkLst>
            </pc226:cmChg>
          </p:ext>
        </pc:extLst>
      </pc:sldChg>
      <pc:sldChg chg="addCm">
        <pc:chgData name="Guwalani Kunal" userId="18ebe22a-2a61-47bf-9fc2-2bfaf0cd3e75" providerId="ADAL" clId="{E079393E-A12A-409A-9F9C-5983103AA74A}" dt="2024-04-13T18:19:53.066" v="34"/>
        <pc:sldMkLst>
          <pc:docMk/>
          <pc:sldMk cId="1209003183" sldId="2237"/>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8:19:53.066" v="34"/>
              <pc2:cmMkLst xmlns:pc2="http://schemas.microsoft.com/office/powerpoint/2019/9/main/command">
                <pc:docMk/>
                <pc:sldMk cId="1209003183" sldId="2237"/>
                <pc2:cmMk id="{153CCA78-CE8B-4F48-9B13-E08C5BBA49CE}"/>
              </pc2:cmMkLst>
            </pc226:cmChg>
          </p:ext>
        </pc:extLst>
      </pc:sldChg>
      <pc:sldChg chg="addCm modCm">
        <pc:chgData name="Guwalani Kunal" userId="18ebe22a-2a61-47bf-9fc2-2bfaf0cd3e75" providerId="ADAL" clId="{E079393E-A12A-409A-9F9C-5983103AA74A}" dt="2024-04-13T18:19:25.986" v="32"/>
        <pc:sldMkLst>
          <pc:docMk/>
          <pc:sldMk cId="260180913" sldId="2264"/>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8:19:25.986" v="32"/>
              <pc2:cmMkLst xmlns:pc2="http://schemas.microsoft.com/office/powerpoint/2019/9/main/command">
                <pc:docMk/>
                <pc:sldMk cId="260180913" sldId="2264"/>
                <pc2:cmMk id="{12B94C9D-C868-428B-8FBF-9E33A3A750A5}"/>
              </pc2:cmMkLst>
              <pc226:cmRplyChg chg="add">
                <pc226:chgData name="Guwalani Kunal" userId="18ebe22a-2a61-47bf-9fc2-2bfaf0cd3e75" providerId="ADAL" clId="{E079393E-A12A-409A-9F9C-5983103AA74A}" dt="2024-04-13T18:19:25.986" v="32"/>
                <pc2:cmRplyMkLst xmlns:pc2="http://schemas.microsoft.com/office/powerpoint/2019/9/main/command">
                  <pc:docMk/>
                  <pc:sldMk cId="260180913" sldId="2264"/>
                  <pc2:cmMk id="{12B94C9D-C868-428B-8FBF-9E33A3A750A5}"/>
                  <pc2:cmRplyMk id="{EB885636-8A80-4884-8CCE-6561A88899F4}"/>
                </pc2:cmRplyMkLst>
              </pc226:cmRplyChg>
            </pc226:cmChg>
          </p:ext>
        </pc:extLst>
      </pc:sldChg>
      <pc:sldChg chg="addCm">
        <pc:chgData name="Guwalani Kunal" userId="18ebe22a-2a61-47bf-9fc2-2bfaf0cd3e75" providerId="ADAL" clId="{E079393E-A12A-409A-9F9C-5983103AA74A}" dt="2024-04-13T18:14:19.141" v="28"/>
        <pc:sldMkLst>
          <pc:docMk/>
          <pc:sldMk cId="1603821271" sldId="2265"/>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8:14:19.141" v="28"/>
              <pc2:cmMkLst xmlns:pc2="http://schemas.microsoft.com/office/powerpoint/2019/9/main/command">
                <pc:docMk/>
                <pc:sldMk cId="1603821271" sldId="2265"/>
                <pc2:cmMk id="{05B87349-D84E-4079-89D3-96EB98ECE98D}"/>
              </pc2:cmMkLst>
            </pc226:cmChg>
          </p:ext>
        </pc:extLst>
      </pc:sldChg>
      <pc:sldChg chg="addCm">
        <pc:chgData name="Guwalani Kunal" userId="18ebe22a-2a61-47bf-9fc2-2bfaf0cd3e75" providerId="ADAL" clId="{E079393E-A12A-409A-9F9C-5983103AA74A}" dt="2024-04-13T18:14:38.643" v="29"/>
        <pc:sldMkLst>
          <pc:docMk/>
          <pc:sldMk cId="2967855861" sldId="2266"/>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8:14:38.643" v="29"/>
              <pc2:cmMkLst xmlns:pc2="http://schemas.microsoft.com/office/powerpoint/2019/9/main/command">
                <pc:docMk/>
                <pc:sldMk cId="2967855861" sldId="2266"/>
                <pc2:cmMk id="{EABA40F8-458E-489C-8371-3B732C77451B}"/>
              </pc2:cmMkLst>
            </pc226:cmChg>
          </p:ext>
        </pc:extLst>
      </pc:sldChg>
      <pc:sldChg chg="addCm">
        <pc:chgData name="Guwalani Kunal" userId="18ebe22a-2a61-47bf-9fc2-2bfaf0cd3e75" providerId="ADAL" clId="{E079393E-A12A-409A-9F9C-5983103AA74A}" dt="2024-04-13T18:13:55.881" v="27"/>
        <pc:sldMkLst>
          <pc:docMk/>
          <pc:sldMk cId="2756986331" sldId="2270"/>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8:13:55.881" v="27"/>
              <pc2:cmMkLst xmlns:pc2="http://schemas.microsoft.com/office/powerpoint/2019/9/main/command">
                <pc:docMk/>
                <pc:sldMk cId="2756986331" sldId="2270"/>
                <pc2:cmMk id="{69DAE48B-8FAB-48BB-9480-6959BE7BD8AD}"/>
              </pc2:cmMkLst>
            </pc226:cmChg>
          </p:ext>
        </pc:extLst>
      </pc:sldChg>
      <pc:sldChg chg="addCm">
        <pc:chgData name="Guwalani Kunal" userId="18ebe22a-2a61-47bf-9fc2-2bfaf0cd3e75" providerId="ADAL" clId="{E079393E-A12A-409A-9F9C-5983103AA74A}" dt="2024-04-13T17:49:08.944" v="14"/>
        <pc:sldMkLst>
          <pc:docMk/>
          <pc:sldMk cId="701904690" sldId="2272"/>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49:08.944" v="14"/>
              <pc2:cmMkLst xmlns:pc2="http://schemas.microsoft.com/office/powerpoint/2019/9/main/command">
                <pc:docMk/>
                <pc:sldMk cId="701904690" sldId="2272"/>
                <pc2:cmMk id="{78CAABB1-72F4-4ED9-BE69-FE03DEB2C474}"/>
              </pc2:cmMkLst>
            </pc226:cmChg>
          </p:ext>
        </pc:extLst>
      </pc:sldChg>
      <pc:sldChg chg="addCm">
        <pc:chgData name="Guwalani Kunal" userId="18ebe22a-2a61-47bf-9fc2-2bfaf0cd3e75" providerId="ADAL" clId="{E079393E-A12A-409A-9F9C-5983103AA74A}" dt="2024-04-13T17:54:32.576" v="23"/>
        <pc:sldMkLst>
          <pc:docMk/>
          <pc:sldMk cId="115152312" sldId="2273"/>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54:32.576" v="23"/>
              <pc2:cmMkLst xmlns:pc2="http://schemas.microsoft.com/office/powerpoint/2019/9/main/command">
                <pc:docMk/>
                <pc:sldMk cId="115152312" sldId="2273"/>
                <pc2:cmMk id="{24A68F84-61C5-4E2A-9336-716A69D01EF5}"/>
              </pc2:cmMkLst>
            </pc226:cmChg>
          </p:ext>
        </pc:extLst>
      </pc:sldChg>
      <pc:sldChg chg="addCm">
        <pc:chgData name="Guwalani Kunal" userId="18ebe22a-2a61-47bf-9fc2-2bfaf0cd3e75" providerId="ADAL" clId="{E079393E-A12A-409A-9F9C-5983103AA74A}" dt="2024-04-14T13:59:05.831" v="41"/>
        <pc:sldMkLst>
          <pc:docMk/>
          <pc:sldMk cId="680752248" sldId="2274"/>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4T13:59:05.831" v="41"/>
              <pc2:cmMkLst xmlns:pc2="http://schemas.microsoft.com/office/powerpoint/2019/9/main/command">
                <pc:docMk/>
                <pc:sldMk cId="680752248" sldId="2274"/>
                <pc2:cmMk id="{2F0AF48B-BDB4-46CD-B6F3-BB82E945E88D}"/>
              </pc2:cmMkLst>
            </pc226:cmChg>
          </p:ext>
        </pc:extLst>
      </pc:sldChg>
      <pc:sldChg chg="addCm modCm">
        <pc:chgData name="Guwalani Kunal" userId="18ebe22a-2a61-47bf-9fc2-2bfaf0cd3e75" providerId="ADAL" clId="{E079393E-A12A-409A-9F9C-5983103AA74A}" dt="2024-04-14T13:59:26.198" v="42"/>
        <pc:sldMkLst>
          <pc:docMk/>
          <pc:sldMk cId="4086370497" sldId="2275"/>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4T13:59:26.198" v="42"/>
              <pc2:cmMkLst xmlns:pc2="http://schemas.microsoft.com/office/powerpoint/2019/9/main/command">
                <pc:docMk/>
                <pc:sldMk cId="4086370497" sldId="2275"/>
                <pc2:cmMk id="{D004E3F4-4DED-429D-98B2-6C868BBD395B}"/>
              </pc2:cmMkLst>
              <pc226:cmRplyChg chg="add">
                <pc226:chgData name="Guwalani Kunal" userId="18ebe22a-2a61-47bf-9fc2-2bfaf0cd3e75" providerId="ADAL" clId="{E079393E-A12A-409A-9F9C-5983103AA74A}" dt="2024-04-14T13:59:26.198" v="42"/>
                <pc2:cmRplyMkLst xmlns:pc2="http://schemas.microsoft.com/office/powerpoint/2019/9/main/command">
                  <pc:docMk/>
                  <pc:sldMk cId="4086370497" sldId="2275"/>
                  <pc2:cmMk id="{D004E3F4-4DED-429D-98B2-6C868BBD395B}"/>
                  <pc2:cmRplyMk id="{39DA63CA-BB63-4B6A-AC59-DC303B4CF7E3}"/>
                </pc2:cmRplyMkLst>
              </pc226:cmRplyChg>
            </pc226:cmChg>
          </p:ext>
        </pc:extLst>
      </pc:sldChg>
      <pc:sldChg chg="addCm modCm">
        <pc:chgData name="Guwalani Kunal" userId="18ebe22a-2a61-47bf-9fc2-2bfaf0cd3e75" providerId="ADAL" clId="{E079393E-A12A-409A-9F9C-5983103AA74A}" dt="2024-04-14T13:58:12.126" v="39"/>
        <pc:sldMkLst>
          <pc:docMk/>
          <pc:sldMk cId="693712866" sldId="2276"/>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4T13:58:12.126" v="39"/>
              <pc2:cmMkLst xmlns:pc2="http://schemas.microsoft.com/office/powerpoint/2019/9/main/command">
                <pc:docMk/>
                <pc:sldMk cId="693712866" sldId="2276"/>
                <pc2:cmMk id="{134048C2-B9BC-44E8-9157-CD55573CE637}"/>
              </pc2:cmMkLst>
              <pc226:cmRplyChg chg="add">
                <pc226:chgData name="Guwalani Kunal" userId="18ebe22a-2a61-47bf-9fc2-2bfaf0cd3e75" providerId="ADAL" clId="{E079393E-A12A-409A-9F9C-5983103AA74A}" dt="2024-04-14T13:58:12.126" v="39"/>
                <pc2:cmRplyMkLst xmlns:pc2="http://schemas.microsoft.com/office/powerpoint/2019/9/main/command">
                  <pc:docMk/>
                  <pc:sldMk cId="693712866" sldId="2276"/>
                  <pc2:cmMk id="{134048C2-B9BC-44E8-9157-CD55573CE637}"/>
                  <pc2:cmRplyMk id="{C3C1EFF6-CB6A-4C51-B98B-5860271821AC}"/>
                </pc2:cmRplyMkLst>
              </pc226:cmRplyChg>
            </pc226:cmChg>
          </p:ext>
        </pc:extLst>
      </pc:sldChg>
      <pc:sldChg chg="addCm modCm">
        <pc:chgData name="Guwalani Kunal" userId="18ebe22a-2a61-47bf-9fc2-2bfaf0cd3e75" providerId="ADAL" clId="{E079393E-A12A-409A-9F9C-5983103AA74A}" dt="2024-04-15T19:06:21.331" v="49"/>
        <pc:sldMkLst>
          <pc:docMk/>
          <pc:sldMk cId="1178765000" sldId="2277"/>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5T19:06:21.331" v="49"/>
              <pc2:cmMkLst xmlns:pc2="http://schemas.microsoft.com/office/powerpoint/2019/9/main/command">
                <pc:docMk/>
                <pc:sldMk cId="1178765000" sldId="2277"/>
                <pc2:cmMk id="{FB477C9B-2C03-4B36-8383-C2E702EEDDFF}"/>
              </pc2:cmMkLst>
              <pc226:cmRplyChg chg="add">
                <pc226:chgData name="Guwalani Kunal" userId="18ebe22a-2a61-47bf-9fc2-2bfaf0cd3e75" providerId="ADAL" clId="{E079393E-A12A-409A-9F9C-5983103AA74A}" dt="2024-04-14T13:54:49.544" v="38"/>
                <pc2:cmRplyMkLst xmlns:pc2="http://schemas.microsoft.com/office/powerpoint/2019/9/main/command">
                  <pc:docMk/>
                  <pc:sldMk cId="1178765000" sldId="2277"/>
                  <pc2:cmMk id="{FB477C9B-2C03-4B36-8383-C2E702EEDDFF}"/>
                  <pc2:cmRplyMk id="{13930144-0CA4-4020-9523-317780A48586}"/>
                </pc2:cmRplyMkLst>
              </pc226:cmRplyChg>
              <pc226:cmRplyChg chg="add">
                <pc226:chgData name="Guwalani Kunal" userId="18ebe22a-2a61-47bf-9fc2-2bfaf0cd3e75" providerId="ADAL" clId="{E079393E-A12A-409A-9F9C-5983103AA74A}" dt="2024-04-15T19:06:21.331" v="49"/>
                <pc2:cmRplyMkLst xmlns:pc2="http://schemas.microsoft.com/office/powerpoint/2019/9/main/command">
                  <pc:docMk/>
                  <pc:sldMk cId="1178765000" sldId="2277"/>
                  <pc2:cmMk id="{FB477C9B-2C03-4B36-8383-C2E702EEDDFF}"/>
                  <pc2:cmRplyMk id="{2F3B48B8-9C2F-40ED-816B-9429DE3E72D2}"/>
                </pc2:cmRplyMkLst>
              </pc226:cmRplyChg>
              <pc226:cmRplyChg chg="add">
                <pc226:chgData name="Guwalani Kunal" userId="18ebe22a-2a61-47bf-9fc2-2bfaf0cd3e75" providerId="ADAL" clId="{E079393E-A12A-409A-9F9C-5983103AA74A}" dt="2024-04-15T17:11:10.960" v="48"/>
                <pc2:cmRplyMkLst xmlns:pc2="http://schemas.microsoft.com/office/powerpoint/2019/9/main/command">
                  <pc:docMk/>
                  <pc:sldMk cId="1178765000" sldId="2277"/>
                  <pc2:cmMk id="{FB477C9B-2C03-4B36-8383-C2E702EEDDFF}"/>
                  <pc2:cmRplyMk id="{BBB56BC1-87ED-4BF2-944A-B1141181D6CB}"/>
                </pc2:cmRplyMkLst>
              </pc226:cmRplyChg>
            </pc226:cmChg>
          </p:ext>
        </pc:extLst>
      </pc:sldChg>
      <pc:sldChg chg="addCm">
        <pc:chgData name="Guwalani Kunal" userId="18ebe22a-2a61-47bf-9fc2-2bfaf0cd3e75" providerId="ADAL" clId="{E079393E-A12A-409A-9F9C-5983103AA74A}" dt="2024-04-13T17:43:48.112" v="11"/>
        <pc:sldMkLst>
          <pc:docMk/>
          <pc:sldMk cId="626196685" sldId="2279"/>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7:36:10.771" v="7"/>
              <pc2:cmMkLst xmlns:pc2="http://schemas.microsoft.com/office/powerpoint/2019/9/main/command">
                <pc:docMk/>
                <pc:sldMk cId="626196685" sldId="2279"/>
                <pc2:cmMk id="{603117A5-E9AF-4790-AA0B-8EC81A97A5B6}"/>
              </pc2:cmMkLst>
            </pc226:cmChg>
            <pc226:cmChg xmlns:pc226="http://schemas.microsoft.com/office/powerpoint/2022/06/main/command" chg="add">
              <pc226:chgData name="Guwalani Kunal" userId="18ebe22a-2a61-47bf-9fc2-2bfaf0cd3e75" providerId="ADAL" clId="{E079393E-A12A-409A-9F9C-5983103AA74A}" dt="2024-04-13T17:43:48.112" v="11"/>
              <pc2:cmMkLst xmlns:pc2="http://schemas.microsoft.com/office/powerpoint/2019/9/main/command">
                <pc:docMk/>
                <pc:sldMk cId="626196685" sldId="2279"/>
                <pc2:cmMk id="{53BCC1C4-2554-402F-A6BA-EFB8010A9F49}"/>
              </pc2:cmMkLst>
            </pc226:cmChg>
          </p:ext>
        </pc:extLst>
      </pc:sldChg>
      <pc:sldChg chg="addCm modCm">
        <pc:chgData name="Guwalani Kunal" userId="18ebe22a-2a61-47bf-9fc2-2bfaf0cd3e75" providerId="ADAL" clId="{E079393E-A12A-409A-9F9C-5983103AA74A}" dt="2024-04-14T13:58:46.854" v="40"/>
        <pc:sldMkLst>
          <pc:docMk/>
          <pc:sldMk cId="1926502408" sldId="2285"/>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4T13:58:46.854" v="40"/>
              <pc2:cmMkLst xmlns:pc2="http://schemas.microsoft.com/office/powerpoint/2019/9/main/command">
                <pc:docMk/>
                <pc:sldMk cId="1926502408" sldId="2285"/>
                <pc2:cmMk id="{062ABE11-09DB-4F67-9AC5-390E5608DE15}"/>
              </pc2:cmMkLst>
              <pc226:cmRplyChg chg="add">
                <pc226:chgData name="Guwalani Kunal" userId="18ebe22a-2a61-47bf-9fc2-2bfaf0cd3e75" providerId="ADAL" clId="{E079393E-A12A-409A-9F9C-5983103AA74A}" dt="2024-04-14T13:58:46.854" v="40"/>
                <pc2:cmRplyMkLst xmlns:pc2="http://schemas.microsoft.com/office/powerpoint/2019/9/main/command">
                  <pc:docMk/>
                  <pc:sldMk cId="1926502408" sldId="2285"/>
                  <pc2:cmMk id="{062ABE11-09DB-4F67-9AC5-390E5608DE15}"/>
                  <pc2:cmRplyMk id="{887188B7-8358-4F95-9764-F664FE39B57D}"/>
                </pc2:cmRplyMkLst>
              </pc226:cmRplyChg>
            </pc226:cmChg>
          </p:ext>
        </pc:extLst>
      </pc:sldChg>
      <pc:sldChg chg="addCm">
        <pc:chgData name="Guwalani Kunal" userId="18ebe22a-2a61-47bf-9fc2-2bfaf0cd3e75" providerId="ADAL" clId="{E079393E-A12A-409A-9F9C-5983103AA74A}" dt="2024-04-13T18:12:33.065" v="26"/>
        <pc:sldMkLst>
          <pc:docMk/>
          <pc:sldMk cId="485788403" sldId="2289"/>
        </pc:sldMkLst>
        <pc:extLst>
          <p:ext xmlns:p="http://schemas.openxmlformats.org/presentationml/2006/main" uri="{D6D511B9-2390-475A-947B-AFAB55BFBCF1}">
            <pc226:cmChg xmlns:pc226="http://schemas.microsoft.com/office/powerpoint/2022/06/main/command" chg="add">
              <pc226:chgData name="Guwalani Kunal" userId="18ebe22a-2a61-47bf-9fc2-2bfaf0cd3e75" providerId="ADAL" clId="{E079393E-A12A-409A-9F9C-5983103AA74A}" dt="2024-04-13T18:12:33.065" v="26"/>
              <pc2:cmMkLst xmlns:pc2="http://schemas.microsoft.com/office/powerpoint/2019/9/main/command">
                <pc:docMk/>
                <pc:sldMk cId="485788403" sldId="2289"/>
                <pc2:cmMk id="{0882FA47-C014-4FC5-B56A-6D12FD5FB2BF}"/>
              </pc2:cmMkLst>
            </pc226:cmChg>
          </p:ext>
        </pc:extLst>
      </pc:sldChg>
      <pc:sldChg chg="delSp mod">
        <pc:chgData name="Guwalani Kunal" userId="18ebe22a-2a61-47bf-9fc2-2bfaf0cd3e75" providerId="ADAL" clId="{E079393E-A12A-409A-9F9C-5983103AA74A}" dt="2024-04-15T19:10:56.852" v="51" actId="478"/>
        <pc:sldMkLst>
          <pc:docMk/>
          <pc:sldMk cId="734009202" sldId="2292"/>
        </pc:sldMkLst>
        <pc:spChg chg="del">
          <ac:chgData name="Guwalani Kunal" userId="18ebe22a-2a61-47bf-9fc2-2bfaf0cd3e75" providerId="ADAL" clId="{E079393E-A12A-409A-9F9C-5983103AA74A}" dt="2024-04-15T19:10:56.852" v="51" actId="478"/>
          <ac:spMkLst>
            <pc:docMk/>
            <pc:sldMk cId="734009202" sldId="2292"/>
            <ac:spMk id="17" creationId="{2B248960-5681-30E9-70E9-CBD44F423B26}"/>
          </ac:spMkLst>
        </pc:spChg>
      </pc:sldChg>
      <pc:sldChg chg="delSp mod">
        <pc:chgData name="Guwalani Kunal" userId="18ebe22a-2a61-47bf-9fc2-2bfaf0cd3e75" providerId="ADAL" clId="{E079393E-A12A-409A-9F9C-5983103AA74A}" dt="2024-04-15T19:10:59.982" v="52" actId="478"/>
        <pc:sldMkLst>
          <pc:docMk/>
          <pc:sldMk cId="1044356731" sldId="2293"/>
        </pc:sldMkLst>
        <pc:spChg chg="del">
          <ac:chgData name="Guwalani Kunal" userId="18ebe22a-2a61-47bf-9fc2-2bfaf0cd3e75" providerId="ADAL" clId="{E079393E-A12A-409A-9F9C-5983103AA74A}" dt="2024-04-15T19:10:59.982" v="52" actId="478"/>
          <ac:spMkLst>
            <pc:docMk/>
            <pc:sldMk cId="1044356731" sldId="2293"/>
            <ac:spMk id="17" creationId="{2B248960-5681-30E9-70E9-CBD44F423B26}"/>
          </ac:spMkLst>
        </pc:spChg>
      </pc:sldChg>
      <pc:sldChg chg="delSp mod">
        <pc:chgData name="Guwalani Kunal" userId="18ebe22a-2a61-47bf-9fc2-2bfaf0cd3e75" providerId="ADAL" clId="{E079393E-A12A-409A-9F9C-5983103AA74A}" dt="2024-04-15T19:11:54.035" v="53" actId="478"/>
        <pc:sldMkLst>
          <pc:docMk/>
          <pc:sldMk cId="4243922588" sldId="2300"/>
        </pc:sldMkLst>
        <pc:spChg chg="del">
          <ac:chgData name="Guwalani Kunal" userId="18ebe22a-2a61-47bf-9fc2-2bfaf0cd3e75" providerId="ADAL" clId="{E079393E-A12A-409A-9F9C-5983103AA74A}" dt="2024-04-15T19:11:54.035" v="53" actId="478"/>
          <ac:spMkLst>
            <pc:docMk/>
            <pc:sldMk cId="4243922588" sldId="2300"/>
            <ac:spMk id="2" creationId="{2EB101F0-4CB6-CD73-45B9-629D80F47492}"/>
          </ac:spMkLst>
        </pc:spChg>
      </pc:sldChg>
    </pc:docChg>
  </pc:docChgLst>
  <pc:docChgLst>
    <pc:chgData name="Guest User" userId="S::urn:spo:anon#ee6def37ce53a51c1864981ef229a421d3992e0b922b3f20941f3a2e3e5bef1f::" providerId="AD" clId="Web-{8B049CCC-0401-75B7-085C-912625D1C5D5}"/>
    <pc:docChg chg="modSld">
      <pc:chgData name="Guest User" userId="S::urn:spo:anon#ee6def37ce53a51c1864981ef229a421d3992e0b922b3f20941f3a2e3e5bef1f::" providerId="AD" clId="Web-{8B049CCC-0401-75B7-085C-912625D1C5D5}" dt="2024-03-15T11:35:59.795" v="332" actId="20577"/>
      <pc:docMkLst>
        <pc:docMk/>
      </pc:docMkLst>
      <pc:sldChg chg="modSp">
        <pc:chgData name="Guest User" userId="S::urn:spo:anon#ee6def37ce53a51c1864981ef229a421d3992e0b922b3f20941f3a2e3e5bef1f::" providerId="AD" clId="Web-{8B049CCC-0401-75B7-085C-912625D1C5D5}" dt="2024-03-15T11:13:23.382" v="39" actId="20577"/>
        <pc:sldMkLst>
          <pc:docMk/>
          <pc:sldMk cId="1723591589" sldId="398"/>
        </pc:sldMkLst>
        <pc:spChg chg="mod">
          <ac:chgData name="Guest User" userId="S::urn:spo:anon#ee6def37ce53a51c1864981ef229a421d3992e0b922b3f20941f3a2e3e5bef1f::" providerId="AD" clId="Web-{8B049CCC-0401-75B7-085C-912625D1C5D5}" dt="2024-03-15T11:13:21.632" v="36" actId="20577"/>
          <ac:spMkLst>
            <pc:docMk/>
            <pc:sldMk cId="1723591589" sldId="398"/>
            <ac:spMk id="31" creationId="{D28F1BCE-4ED2-BABA-7F5D-D53D385F1FFE}"/>
          </ac:spMkLst>
        </pc:spChg>
        <pc:spChg chg="mod">
          <ac:chgData name="Guest User" userId="S::urn:spo:anon#ee6def37ce53a51c1864981ef229a421d3992e0b922b3f20941f3a2e3e5bef1f::" providerId="AD" clId="Web-{8B049CCC-0401-75B7-085C-912625D1C5D5}" dt="2024-03-15T11:13:19.882" v="27" actId="20577"/>
          <ac:spMkLst>
            <pc:docMk/>
            <pc:sldMk cId="1723591589" sldId="398"/>
            <ac:spMk id="32" creationId="{9B1336A5-A21C-6A8E-FE74-5CC3B75DF7D9}"/>
          </ac:spMkLst>
        </pc:spChg>
        <pc:spChg chg="mod">
          <ac:chgData name="Guest User" userId="S::urn:spo:anon#ee6def37ce53a51c1864981ef229a421d3992e0b922b3f20941f3a2e3e5bef1f::" providerId="AD" clId="Web-{8B049CCC-0401-75B7-085C-912625D1C5D5}" dt="2024-03-15T11:13:23.382" v="39" actId="20577"/>
          <ac:spMkLst>
            <pc:docMk/>
            <pc:sldMk cId="1723591589" sldId="398"/>
            <ac:spMk id="35" creationId="{7571968E-8045-7223-4042-5C61687D215C}"/>
          </ac:spMkLst>
        </pc:spChg>
      </pc:sldChg>
      <pc:sldChg chg="modSp">
        <pc:chgData name="Guest User" userId="S::urn:spo:anon#ee6def37ce53a51c1864981ef229a421d3992e0b922b3f20941f3a2e3e5bef1f::" providerId="AD" clId="Web-{8B049CCC-0401-75B7-085C-912625D1C5D5}" dt="2024-03-15T11:29:53.410" v="324" actId="1076"/>
        <pc:sldMkLst>
          <pc:docMk/>
          <pc:sldMk cId="42392329" sldId="488"/>
        </pc:sldMkLst>
        <pc:spChg chg="mod">
          <ac:chgData name="Guest User" userId="S::urn:spo:anon#ee6def37ce53a51c1864981ef229a421d3992e0b922b3f20941f3a2e3e5bef1f::" providerId="AD" clId="Web-{8B049CCC-0401-75B7-085C-912625D1C5D5}" dt="2024-03-15T11:29:53.410" v="324" actId="1076"/>
          <ac:spMkLst>
            <pc:docMk/>
            <pc:sldMk cId="42392329" sldId="488"/>
            <ac:spMk id="6" creationId="{E4B5BAD9-AE11-C775-B0CE-646E0A0192E2}"/>
          </ac:spMkLst>
        </pc:spChg>
      </pc:sldChg>
      <pc:sldChg chg="modSp">
        <pc:chgData name="Guest User" userId="S::urn:spo:anon#ee6def37ce53a51c1864981ef229a421d3992e0b922b3f20941f3a2e3e5bef1f::" providerId="AD" clId="Web-{8B049CCC-0401-75B7-085C-912625D1C5D5}" dt="2024-03-15T11:35:59.795" v="332" actId="20577"/>
        <pc:sldMkLst>
          <pc:docMk/>
          <pc:sldMk cId="2699259557" sldId="2271"/>
        </pc:sldMkLst>
        <pc:spChg chg="mod">
          <ac:chgData name="Guest User" userId="S::urn:spo:anon#ee6def37ce53a51c1864981ef229a421d3992e0b922b3f20941f3a2e3e5bef1f::" providerId="AD" clId="Web-{8B049CCC-0401-75B7-085C-912625D1C5D5}" dt="2024-03-15T11:35:59.795" v="332" actId="20577"/>
          <ac:spMkLst>
            <pc:docMk/>
            <pc:sldMk cId="2699259557" sldId="2271"/>
            <ac:spMk id="17" creationId="{C54F4BD6-C177-83C9-94AE-42CAD2C33D5A}"/>
          </ac:spMkLst>
        </pc:spChg>
      </pc:sldChg>
      <pc:sldChg chg="modSp">
        <pc:chgData name="Guest User" userId="S::urn:spo:anon#ee6def37ce53a51c1864981ef229a421d3992e0b922b3f20941f3a2e3e5bef1f::" providerId="AD" clId="Web-{8B049CCC-0401-75B7-085C-912625D1C5D5}" dt="2024-03-15T11:15:50.480" v="52" actId="20577"/>
        <pc:sldMkLst>
          <pc:docMk/>
          <pc:sldMk cId="3978985479" sldId="2277"/>
        </pc:sldMkLst>
        <pc:spChg chg="mod">
          <ac:chgData name="Guest User" userId="S::urn:spo:anon#ee6def37ce53a51c1864981ef229a421d3992e0b922b3f20941f3a2e3e5bef1f::" providerId="AD" clId="Web-{8B049CCC-0401-75B7-085C-912625D1C5D5}" dt="2024-03-15T11:15:50.480" v="52" actId="20577"/>
          <ac:spMkLst>
            <pc:docMk/>
            <pc:sldMk cId="3978985479" sldId="2277"/>
            <ac:spMk id="11" creationId="{A656AEBC-24D9-9FCE-190A-C782CD243E17}"/>
          </ac:spMkLst>
        </pc:spChg>
      </pc:sldChg>
      <pc:sldChg chg="modSp">
        <pc:chgData name="Guest User" userId="S::urn:spo:anon#ee6def37ce53a51c1864981ef229a421d3992e0b922b3f20941f3a2e3e5bef1f::" providerId="AD" clId="Web-{8B049CCC-0401-75B7-085C-912625D1C5D5}" dt="2024-03-15T11:25:26.840" v="290" actId="20577"/>
        <pc:sldMkLst>
          <pc:docMk/>
          <pc:sldMk cId="4044648651" sldId="2278"/>
        </pc:sldMkLst>
        <pc:spChg chg="mod">
          <ac:chgData name="Guest User" userId="S::urn:spo:anon#ee6def37ce53a51c1864981ef229a421d3992e0b922b3f20941f3a2e3e5bef1f::" providerId="AD" clId="Web-{8B049CCC-0401-75B7-085C-912625D1C5D5}" dt="2024-03-15T11:25:26.840" v="290" actId="20577"/>
          <ac:spMkLst>
            <pc:docMk/>
            <pc:sldMk cId="4044648651" sldId="2278"/>
            <ac:spMk id="17" creationId="{C54F4BD6-C177-83C9-94AE-42CAD2C33D5A}"/>
          </ac:spMkLst>
        </pc:spChg>
      </pc:sldChg>
      <pc:sldChg chg="modSp">
        <pc:chgData name="Guest User" userId="S::urn:spo:anon#ee6def37ce53a51c1864981ef229a421d3992e0b922b3f20941f3a2e3e5bef1f::" providerId="AD" clId="Web-{8B049CCC-0401-75B7-085C-912625D1C5D5}" dt="2024-03-15T11:26:14.654" v="293" actId="20577"/>
        <pc:sldMkLst>
          <pc:docMk/>
          <pc:sldMk cId="3652565576" sldId="2279"/>
        </pc:sldMkLst>
        <pc:spChg chg="mod">
          <ac:chgData name="Guest User" userId="S::urn:spo:anon#ee6def37ce53a51c1864981ef229a421d3992e0b922b3f20941f3a2e3e5bef1f::" providerId="AD" clId="Web-{8B049CCC-0401-75B7-085C-912625D1C5D5}" dt="2024-03-15T11:26:14.654" v="293" actId="20577"/>
          <ac:spMkLst>
            <pc:docMk/>
            <pc:sldMk cId="3652565576" sldId="2279"/>
            <ac:spMk id="17" creationId="{C54F4BD6-C177-83C9-94AE-42CAD2C33D5A}"/>
          </ac:spMkLst>
        </pc:spChg>
      </pc:sldChg>
      <pc:sldChg chg="modSp">
        <pc:chgData name="Guest User" userId="S::urn:spo:anon#ee6def37ce53a51c1864981ef229a421d3992e0b922b3f20941f3a2e3e5bef1f::" providerId="AD" clId="Web-{8B049CCC-0401-75B7-085C-912625D1C5D5}" dt="2024-03-15T11:26:28.311" v="295" actId="20577"/>
        <pc:sldMkLst>
          <pc:docMk/>
          <pc:sldMk cId="2125430400" sldId="2280"/>
        </pc:sldMkLst>
        <pc:spChg chg="mod">
          <ac:chgData name="Guest User" userId="S::urn:spo:anon#ee6def37ce53a51c1864981ef229a421d3992e0b922b3f20941f3a2e3e5bef1f::" providerId="AD" clId="Web-{8B049CCC-0401-75B7-085C-912625D1C5D5}" dt="2024-03-15T11:26:28.311" v="295" actId="20577"/>
          <ac:spMkLst>
            <pc:docMk/>
            <pc:sldMk cId="2125430400" sldId="2280"/>
            <ac:spMk id="17" creationId="{C54F4BD6-C177-83C9-94AE-42CAD2C33D5A}"/>
          </ac:spMkLst>
        </pc:spChg>
      </pc:sldChg>
      <pc:sldChg chg="modSp">
        <pc:chgData name="Guest User" userId="S::urn:spo:anon#ee6def37ce53a51c1864981ef229a421d3992e0b922b3f20941f3a2e3e5bef1f::" providerId="AD" clId="Web-{8B049CCC-0401-75B7-085C-912625D1C5D5}" dt="2024-03-15T11:26:59.562" v="306" actId="20577"/>
        <pc:sldMkLst>
          <pc:docMk/>
          <pc:sldMk cId="500161179" sldId="2281"/>
        </pc:sldMkLst>
        <pc:spChg chg="mod">
          <ac:chgData name="Guest User" userId="S::urn:spo:anon#ee6def37ce53a51c1864981ef229a421d3992e0b922b3f20941f3a2e3e5bef1f::" providerId="AD" clId="Web-{8B049CCC-0401-75B7-085C-912625D1C5D5}" dt="2024-03-15T11:26:59.562" v="306" actId="20577"/>
          <ac:spMkLst>
            <pc:docMk/>
            <pc:sldMk cId="500161179" sldId="2281"/>
            <ac:spMk id="17" creationId="{C54F4BD6-C177-83C9-94AE-42CAD2C33D5A}"/>
          </ac:spMkLst>
        </pc:spChg>
        <pc:grpChg chg="mod">
          <ac:chgData name="Guest User" userId="S::urn:spo:anon#ee6def37ce53a51c1864981ef229a421d3992e0b922b3f20941f3a2e3e5bef1f::" providerId="AD" clId="Web-{8B049CCC-0401-75B7-085C-912625D1C5D5}" dt="2024-03-15T11:20:27.348" v="209" actId="1076"/>
          <ac:grpSpMkLst>
            <pc:docMk/>
            <pc:sldMk cId="500161179" sldId="2281"/>
            <ac:grpSpMk id="16" creationId="{17EE5713-DCB9-BAF0-8774-72BD18F8C974}"/>
          </ac:grpSpMkLst>
        </pc:grpChg>
      </pc:sldChg>
      <pc:sldChg chg="modSp">
        <pc:chgData name="Guest User" userId="S::urn:spo:anon#ee6def37ce53a51c1864981ef229a421d3992e0b922b3f20941f3a2e3e5bef1f::" providerId="AD" clId="Web-{8B049CCC-0401-75B7-085C-912625D1C5D5}" dt="2024-03-15T11:27:23.015" v="318" actId="20577"/>
        <pc:sldMkLst>
          <pc:docMk/>
          <pc:sldMk cId="42439467" sldId="2282"/>
        </pc:sldMkLst>
        <pc:spChg chg="mod">
          <ac:chgData name="Guest User" userId="S::urn:spo:anon#ee6def37ce53a51c1864981ef229a421d3992e0b922b3f20941f3a2e3e5bef1f::" providerId="AD" clId="Web-{8B049CCC-0401-75B7-085C-912625D1C5D5}" dt="2024-03-15T11:27:23.015" v="318" actId="20577"/>
          <ac:spMkLst>
            <pc:docMk/>
            <pc:sldMk cId="42439467" sldId="2282"/>
            <ac:spMk id="17" creationId="{C54F4BD6-C177-83C9-94AE-42CAD2C33D5A}"/>
          </ac:spMkLst>
        </pc:spChg>
      </pc:sldChg>
      <pc:sldChg chg="modSp">
        <pc:chgData name="Guest User" userId="S::urn:spo:anon#ee6def37ce53a51c1864981ef229a421d3992e0b922b3f20941f3a2e3e5bef1f::" providerId="AD" clId="Web-{8B049CCC-0401-75B7-085C-912625D1C5D5}" dt="2024-03-15T11:31:17.616" v="331" actId="20577"/>
        <pc:sldMkLst>
          <pc:docMk/>
          <pc:sldMk cId="2726818407" sldId="2284"/>
        </pc:sldMkLst>
        <pc:spChg chg="mod">
          <ac:chgData name="Guest User" userId="S::urn:spo:anon#ee6def37ce53a51c1864981ef229a421d3992e0b922b3f20941f3a2e3e5bef1f::" providerId="AD" clId="Web-{8B049CCC-0401-75B7-085C-912625D1C5D5}" dt="2024-03-15T11:31:17.616" v="331" actId="20577"/>
          <ac:spMkLst>
            <pc:docMk/>
            <pc:sldMk cId="2726818407" sldId="2284"/>
            <ac:spMk id="3" creationId="{B0CA5E4A-3E91-352B-0D91-55EA127D5F4A}"/>
          </ac:spMkLst>
        </pc:spChg>
      </pc:sldChg>
      <pc:sldChg chg="modSp">
        <pc:chgData name="Guest User" userId="S::urn:spo:anon#ee6def37ce53a51c1864981ef229a421d3992e0b922b3f20941f3a2e3e5bef1f::" providerId="AD" clId="Web-{8B049CCC-0401-75B7-085C-912625D1C5D5}" dt="2024-03-15T11:31:11.897" v="330" actId="20577"/>
        <pc:sldMkLst>
          <pc:docMk/>
          <pc:sldMk cId="276413739" sldId="2285"/>
        </pc:sldMkLst>
        <pc:spChg chg="mod">
          <ac:chgData name="Guest User" userId="S::urn:spo:anon#ee6def37ce53a51c1864981ef229a421d3992e0b922b3f20941f3a2e3e5bef1f::" providerId="AD" clId="Web-{8B049CCC-0401-75B7-085C-912625D1C5D5}" dt="2024-03-15T11:31:11.897" v="330" actId="20577"/>
          <ac:spMkLst>
            <pc:docMk/>
            <pc:sldMk cId="276413739" sldId="2285"/>
            <ac:spMk id="3" creationId="{B0CA5E4A-3E91-352B-0D91-55EA127D5F4A}"/>
          </ac:spMkLst>
        </pc:spChg>
      </pc:sldChg>
      <pc:sldChg chg="modSp">
        <pc:chgData name="Guest User" userId="S::urn:spo:anon#ee6def37ce53a51c1864981ef229a421d3992e0b922b3f20941f3a2e3e5bef1f::" providerId="AD" clId="Web-{8B049CCC-0401-75B7-085C-912625D1C5D5}" dt="2024-03-15T11:31:02.959" v="328" actId="20577"/>
        <pc:sldMkLst>
          <pc:docMk/>
          <pc:sldMk cId="3243984874" sldId="2286"/>
        </pc:sldMkLst>
        <pc:spChg chg="mod">
          <ac:chgData name="Guest User" userId="S::urn:spo:anon#ee6def37ce53a51c1864981ef229a421d3992e0b922b3f20941f3a2e3e5bef1f::" providerId="AD" clId="Web-{8B049CCC-0401-75B7-085C-912625D1C5D5}" dt="2024-03-15T11:31:02.959" v="328" actId="20577"/>
          <ac:spMkLst>
            <pc:docMk/>
            <pc:sldMk cId="3243984874" sldId="2286"/>
            <ac:spMk id="3" creationId="{B0CA5E4A-3E91-352B-0D91-55EA127D5F4A}"/>
          </ac:spMkLst>
        </pc:spChg>
      </pc:sldChg>
      <pc:sldChg chg="modSp">
        <pc:chgData name="Guest User" userId="S::urn:spo:anon#ee6def37ce53a51c1864981ef229a421d3992e0b922b3f20941f3a2e3e5bef1f::" providerId="AD" clId="Web-{8B049CCC-0401-75B7-085C-912625D1C5D5}" dt="2024-03-15T11:30:57.584" v="327" actId="20577"/>
        <pc:sldMkLst>
          <pc:docMk/>
          <pc:sldMk cId="677506241" sldId="2288"/>
        </pc:sldMkLst>
        <pc:spChg chg="mod">
          <ac:chgData name="Guest User" userId="S::urn:spo:anon#ee6def37ce53a51c1864981ef229a421d3992e0b922b3f20941f3a2e3e5bef1f::" providerId="AD" clId="Web-{8B049CCC-0401-75B7-085C-912625D1C5D5}" dt="2024-03-15T11:30:57.584" v="327" actId="20577"/>
          <ac:spMkLst>
            <pc:docMk/>
            <pc:sldMk cId="677506241" sldId="2288"/>
            <ac:spMk id="3" creationId="{B0CA5E4A-3E91-352B-0D91-55EA127D5F4A}"/>
          </ac:spMkLst>
        </pc:spChg>
      </pc:sldChg>
      <pc:sldChg chg="modSp">
        <pc:chgData name="Guest User" userId="S::urn:spo:anon#ee6def37ce53a51c1864981ef229a421d3992e0b922b3f20941f3a2e3e5bef1f::" providerId="AD" clId="Web-{8B049CCC-0401-75B7-085C-912625D1C5D5}" dt="2024-03-15T11:30:51.615" v="326" actId="20577"/>
        <pc:sldMkLst>
          <pc:docMk/>
          <pc:sldMk cId="471777817" sldId="2290"/>
        </pc:sldMkLst>
        <pc:spChg chg="mod">
          <ac:chgData name="Guest User" userId="S::urn:spo:anon#ee6def37ce53a51c1864981ef229a421d3992e0b922b3f20941f3a2e3e5bef1f::" providerId="AD" clId="Web-{8B049CCC-0401-75B7-085C-912625D1C5D5}" dt="2024-03-15T11:30:51.615" v="326" actId="20577"/>
          <ac:spMkLst>
            <pc:docMk/>
            <pc:sldMk cId="471777817" sldId="2290"/>
            <ac:spMk id="3" creationId="{B0CA5E4A-3E91-352B-0D91-55EA127D5F4A}"/>
          </ac:spMkLst>
        </pc:spChg>
      </pc:sldChg>
    </pc:docChg>
  </pc:docChgLst>
  <pc:docChgLst>
    <pc:chgData name="Ashish Jangid" userId="8cd4030e-dbfc-4468-87b9-2662d41edf95" providerId="ADAL" clId="{2D42D14B-06DF-4B08-83BC-9E3C7AA215ED}"/>
    <pc:docChg chg="undo custSel addSld delSld modSld sldOrd">
      <pc:chgData name="Ashish Jangid" userId="8cd4030e-dbfc-4468-87b9-2662d41edf95" providerId="ADAL" clId="{2D42D14B-06DF-4B08-83BC-9E3C7AA215ED}" dt="2024-03-06T18:10:36.597" v="714"/>
      <pc:docMkLst>
        <pc:docMk/>
      </pc:docMkLst>
      <pc:sldChg chg="del">
        <pc:chgData name="Ashish Jangid" userId="8cd4030e-dbfc-4468-87b9-2662d41edf95" providerId="ADAL" clId="{2D42D14B-06DF-4B08-83BC-9E3C7AA215ED}" dt="2024-03-06T06:33:57.274" v="13" actId="47"/>
        <pc:sldMkLst>
          <pc:docMk/>
          <pc:sldMk cId="2036620006" sldId="277"/>
        </pc:sldMkLst>
      </pc:sldChg>
      <pc:sldChg chg="modSp mod">
        <pc:chgData name="Ashish Jangid" userId="8cd4030e-dbfc-4468-87b9-2662d41edf95" providerId="ADAL" clId="{2D42D14B-06DF-4B08-83BC-9E3C7AA215ED}" dt="2024-03-06T18:09:34.307" v="707" actId="20577"/>
        <pc:sldMkLst>
          <pc:docMk/>
          <pc:sldMk cId="4089060999" sldId="381"/>
        </pc:sldMkLst>
        <pc:spChg chg="mod">
          <ac:chgData name="Ashish Jangid" userId="8cd4030e-dbfc-4468-87b9-2662d41edf95" providerId="ADAL" clId="{2D42D14B-06DF-4B08-83BC-9E3C7AA215ED}" dt="2024-03-06T18:09:17.972" v="703" actId="20577"/>
          <ac:spMkLst>
            <pc:docMk/>
            <pc:sldMk cId="4089060999" sldId="381"/>
            <ac:spMk id="4" creationId="{7F554D72-A874-02A4-5BAA-EA1410FE7B5B}"/>
          </ac:spMkLst>
        </pc:spChg>
        <pc:spChg chg="mod">
          <ac:chgData name="Ashish Jangid" userId="8cd4030e-dbfc-4468-87b9-2662d41edf95" providerId="ADAL" clId="{2D42D14B-06DF-4B08-83BC-9E3C7AA215ED}" dt="2024-03-06T18:09:34.307" v="707" actId="20577"/>
          <ac:spMkLst>
            <pc:docMk/>
            <pc:sldMk cId="4089060999" sldId="381"/>
            <ac:spMk id="6" creationId="{8CFA936E-F93E-38EE-0E1D-E450CCDDC3B1}"/>
          </ac:spMkLst>
        </pc:spChg>
      </pc:sldChg>
      <pc:sldChg chg="modSp mod">
        <pc:chgData name="Ashish Jangid" userId="8cd4030e-dbfc-4468-87b9-2662d41edf95" providerId="ADAL" clId="{2D42D14B-06DF-4B08-83BC-9E3C7AA215ED}" dt="2024-03-06T06:40:28.173" v="99" actId="20577"/>
        <pc:sldMkLst>
          <pc:docMk/>
          <pc:sldMk cId="1109232934" sldId="390"/>
        </pc:sldMkLst>
        <pc:spChg chg="mod">
          <ac:chgData name="Ashish Jangid" userId="8cd4030e-dbfc-4468-87b9-2662d41edf95" providerId="ADAL" clId="{2D42D14B-06DF-4B08-83BC-9E3C7AA215ED}" dt="2024-03-06T06:40:28.173" v="99" actId="20577"/>
          <ac:spMkLst>
            <pc:docMk/>
            <pc:sldMk cId="1109232934" sldId="390"/>
            <ac:spMk id="2" creationId="{976A12A0-9788-DF6C-5F0B-E7D4B1C44D00}"/>
          </ac:spMkLst>
        </pc:spChg>
      </pc:sldChg>
      <pc:sldChg chg="del">
        <pc:chgData name="Ashish Jangid" userId="8cd4030e-dbfc-4468-87b9-2662d41edf95" providerId="ADAL" clId="{2D42D14B-06DF-4B08-83BC-9E3C7AA215ED}" dt="2024-03-06T18:07:05.558" v="655" actId="47"/>
        <pc:sldMkLst>
          <pc:docMk/>
          <pc:sldMk cId="1331790163" sldId="391"/>
        </pc:sldMkLst>
      </pc:sldChg>
      <pc:sldChg chg="modSp mod">
        <pc:chgData name="Ashish Jangid" userId="8cd4030e-dbfc-4468-87b9-2662d41edf95" providerId="ADAL" clId="{2D42D14B-06DF-4B08-83BC-9E3C7AA215ED}" dt="2024-03-06T06:44:29.114" v="107"/>
        <pc:sldMkLst>
          <pc:docMk/>
          <pc:sldMk cId="2475413167" sldId="392"/>
        </pc:sldMkLst>
        <pc:spChg chg="mod">
          <ac:chgData name="Ashish Jangid" userId="8cd4030e-dbfc-4468-87b9-2662d41edf95" providerId="ADAL" clId="{2D42D14B-06DF-4B08-83BC-9E3C7AA215ED}" dt="2024-03-06T06:44:29.114" v="107"/>
          <ac:spMkLst>
            <pc:docMk/>
            <pc:sldMk cId="2475413167" sldId="392"/>
            <ac:spMk id="2" creationId="{7091D3C2-4A93-BCCC-0687-6FCDEF8B32AA}"/>
          </ac:spMkLst>
        </pc:spChg>
      </pc:sldChg>
      <pc:sldChg chg="modNotesTx">
        <pc:chgData name="Ashish Jangid" userId="8cd4030e-dbfc-4468-87b9-2662d41edf95" providerId="ADAL" clId="{2D42D14B-06DF-4B08-83BC-9E3C7AA215ED}" dt="2024-03-06T16:36:41.020" v="549"/>
        <pc:sldMkLst>
          <pc:docMk/>
          <pc:sldMk cId="1546411544" sldId="447"/>
        </pc:sldMkLst>
      </pc:sldChg>
      <pc:sldChg chg="modNotesTx">
        <pc:chgData name="Ashish Jangid" userId="8cd4030e-dbfc-4468-87b9-2662d41edf95" providerId="ADAL" clId="{2D42D14B-06DF-4B08-83BC-9E3C7AA215ED}" dt="2024-03-06T16:36:34.389" v="548" actId="20577"/>
        <pc:sldMkLst>
          <pc:docMk/>
          <pc:sldMk cId="3998857478" sldId="486"/>
        </pc:sldMkLst>
      </pc:sldChg>
      <pc:sldChg chg="modSp mod">
        <pc:chgData name="Ashish Jangid" userId="8cd4030e-dbfc-4468-87b9-2662d41edf95" providerId="ADAL" clId="{2D42D14B-06DF-4B08-83BC-9E3C7AA215ED}" dt="2024-03-06T16:04:53.267" v="119" actId="207"/>
        <pc:sldMkLst>
          <pc:docMk/>
          <pc:sldMk cId="3468236821" sldId="489"/>
        </pc:sldMkLst>
        <pc:spChg chg="mod">
          <ac:chgData name="Ashish Jangid" userId="8cd4030e-dbfc-4468-87b9-2662d41edf95" providerId="ADAL" clId="{2D42D14B-06DF-4B08-83BC-9E3C7AA215ED}" dt="2024-03-06T16:04:53.267" v="119" actId="207"/>
          <ac:spMkLst>
            <pc:docMk/>
            <pc:sldMk cId="3468236821" sldId="489"/>
            <ac:spMk id="18" creationId="{929F12AF-6577-BC08-B1B1-4163E0C7C075}"/>
          </ac:spMkLst>
        </pc:spChg>
        <pc:spChg chg="mod">
          <ac:chgData name="Ashish Jangid" userId="8cd4030e-dbfc-4468-87b9-2662d41edf95" providerId="ADAL" clId="{2D42D14B-06DF-4B08-83BC-9E3C7AA215ED}" dt="2024-03-06T16:04:53.267" v="119" actId="207"/>
          <ac:spMkLst>
            <pc:docMk/>
            <pc:sldMk cId="3468236821" sldId="489"/>
            <ac:spMk id="19" creationId="{2C8F6C81-1029-5278-8431-073A7360B08C}"/>
          </ac:spMkLst>
        </pc:spChg>
        <pc:spChg chg="mod">
          <ac:chgData name="Ashish Jangid" userId="8cd4030e-dbfc-4468-87b9-2662d41edf95" providerId="ADAL" clId="{2D42D14B-06DF-4B08-83BC-9E3C7AA215ED}" dt="2024-03-06T16:04:53.267" v="119" actId="207"/>
          <ac:spMkLst>
            <pc:docMk/>
            <pc:sldMk cId="3468236821" sldId="489"/>
            <ac:spMk id="20" creationId="{396668BD-9922-CA9C-99FF-6BA793D418B5}"/>
          </ac:spMkLst>
        </pc:spChg>
        <pc:spChg chg="mod">
          <ac:chgData name="Ashish Jangid" userId="8cd4030e-dbfc-4468-87b9-2662d41edf95" providerId="ADAL" clId="{2D42D14B-06DF-4B08-83BC-9E3C7AA215ED}" dt="2024-03-06T16:04:53.267" v="119" actId="207"/>
          <ac:spMkLst>
            <pc:docMk/>
            <pc:sldMk cId="3468236821" sldId="489"/>
            <ac:spMk id="40" creationId="{721708D4-56C4-DF6B-BF4A-F08EBD92DA2A}"/>
          </ac:spMkLst>
        </pc:spChg>
        <pc:spChg chg="mod">
          <ac:chgData name="Ashish Jangid" userId="8cd4030e-dbfc-4468-87b9-2662d41edf95" providerId="ADAL" clId="{2D42D14B-06DF-4B08-83BC-9E3C7AA215ED}" dt="2024-03-06T16:04:53.267" v="119" actId="207"/>
          <ac:spMkLst>
            <pc:docMk/>
            <pc:sldMk cId="3468236821" sldId="489"/>
            <ac:spMk id="41" creationId="{90FA9260-2746-1C5A-9BEE-04A1EF293E66}"/>
          </ac:spMkLst>
        </pc:spChg>
        <pc:spChg chg="mod">
          <ac:chgData name="Ashish Jangid" userId="8cd4030e-dbfc-4468-87b9-2662d41edf95" providerId="ADAL" clId="{2D42D14B-06DF-4B08-83BC-9E3C7AA215ED}" dt="2024-03-06T16:04:53.267" v="119" actId="207"/>
          <ac:spMkLst>
            <pc:docMk/>
            <pc:sldMk cId="3468236821" sldId="489"/>
            <ac:spMk id="42" creationId="{67D90492-97EC-04BD-4541-E6D084FBCE10}"/>
          </ac:spMkLst>
        </pc:spChg>
        <pc:spChg chg="mod">
          <ac:chgData name="Ashish Jangid" userId="8cd4030e-dbfc-4468-87b9-2662d41edf95" providerId="ADAL" clId="{2D42D14B-06DF-4B08-83BC-9E3C7AA215ED}" dt="2024-03-06T16:04:53.267" v="119" actId="207"/>
          <ac:spMkLst>
            <pc:docMk/>
            <pc:sldMk cId="3468236821" sldId="489"/>
            <ac:spMk id="43" creationId="{3E3E8405-7867-DB73-27CE-531F48442A98}"/>
          </ac:spMkLst>
        </pc:spChg>
        <pc:spChg chg="mod">
          <ac:chgData name="Ashish Jangid" userId="8cd4030e-dbfc-4468-87b9-2662d41edf95" providerId="ADAL" clId="{2D42D14B-06DF-4B08-83BC-9E3C7AA215ED}" dt="2024-03-06T16:04:53.267" v="119" actId="207"/>
          <ac:spMkLst>
            <pc:docMk/>
            <pc:sldMk cId="3468236821" sldId="489"/>
            <ac:spMk id="44" creationId="{039B3F29-C42F-DCC1-E19A-32A370AC6048}"/>
          </ac:spMkLst>
        </pc:spChg>
      </pc:sldChg>
      <pc:sldChg chg="modSp mod">
        <pc:chgData name="Ashish Jangid" userId="8cd4030e-dbfc-4468-87b9-2662d41edf95" providerId="ADAL" clId="{2D42D14B-06DF-4B08-83BC-9E3C7AA215ED}" dt="2024-03-06T06:29:19.459" v="7" actId="20577"/>
        <pc:sldMkLst>
          <pc:docMk/>
          <pc:sldMk cId="775089258" sldId="2116"/>
        </pc:sldMkLst>
        <pc:spChg chg="mod">
          <ac:chgData name="Ashish Jangid" userId="8cd4030e-dbfc-4468-87b9-2662d41edf95" providerId="ADAL" clId="{2D42D14B-06DF-4B08-83BC-9E3C7AA215ED}" dt="2024-03-06T06:29:19.459" v="7" actId="20577"/>
          <ac:spMkLst>
            <pc:docMk/>
            <pc:sldMk cId="775089258" sldId="2116"/>
            <ac:spMk id="5" creationId="{3AA60E63-539E-7F2C-D06C-C08F7425DC02}"/>
          </ac:spMkLst>
        </pc:spChg>
      </pc:sldChg>
      <pc:sldChg chg="modSp mod">
        <pc:chgData name="Ashish Jangid" userId="8cd4030e-dbfc-4468-87b9-2662d41edf95" providerId="ADAL" clId="{2D42D14B-06DF-4B08-83BC-9E3C7AA215ED}" dt="2024-03-06T07:22:14.133" v="118" actId="20577"/>
        <pc:sldMkLst>
          <pc:docMk/>
          <pc:sldMk cId="2741684915" sldId="2235"/>
        </pc:sldMkLst>
        <pc:spChg chg="mod">
          <ac:chgData name="Ashish Jangid" userId="8cd4030e-dbfc-4468-87b9-2662d41edf95" providerId="ADAL" clId="{2D42D14B-06DF-4B08-83BC-9E3C7AA215ED}" dt="2024-03-06T07:21:42.103" v="115" actId="20577"/>
          <ac:spMkLst>
            <pc:docMk/>
            <pc:sldMk cId="2741684915" sldId="2235"/>
            <ac:spMk id="7" creationId="{655B7B33-3FA7-11C7-320D-423D585EE732}"/>
          </ac:spMkLst>
        </pc:spChg>
        <pc:spChg chg="mod">
          <ac:chgData name="Ashish Jangid" userId="8cd4030e-dbfc-4468-87b9-2662d41edf95" providerId="ADAL" clId="{2D42D14B-06DF-4B08-83BC-9E3C7AA215ED}" dt="2024-03-06T07:22:14.133" v="118" actId="20577"/>
          <ac:spMkLst>
            <pc:docMk/>
            <pc:sldMk cId="2741684915" sldId="2235"/>
            <ac:spMk id="11" creationId="{DF0BA99D-39BD-BA2F-6776-AFE1EA197051}"/>
          </ac:spMkLst>
        </pc:spChg>
      </pc:sldChg>
      <pc:sldChg chg="addSp modSp">
        <pc:chgData name="Ashish Jangid" userId="8cd4030e-dbfc-4468-87b9-2662d41edf95" providerId="ADAL" clId="{2D42D14B-06DF-4B08-83BC-9E3C7AA215ED}" dt="2024-03-06T07:21:32.863" v="114"/>
        <pc:sldMkLst>
          <pc:docMk/>
          <pc:sldMk cId="1209003183" sldId="2237"/>
        </pc:sldMkLst>
        <pc:spChg chg="add mod">
          <ac:chgData name="Ashish Jangid" userId="8cd4030e-dbfc-4468-87b9-2662d41edf95" providerId="ADAL" clId="{2D42D14B-06DF-4B08-83BC-9E3C7AA215ED}" dt="2024-03-06T07:21:32.863" v="114"/>
          <ac:spMkLst>
            <pc:docMk/>
            <pc:sldMk cId="1209003183" sldId="2237"/>
            <ac:spMk id="4" creationId="{3C9388E5-7B9B-8DEA-1A68-6E47E881559D}"/>
          </ac:spMkLst>
        </pc:spChg>
      </pc:sldChg>
      <pc:sldChg chg="addSp delSp mod">
        <pc:chgData name="Ashish Jangid" userId="8cd4030e-dbfc-4468-87b9-2662d41edf95" providerId="ADAL" clId="{2D42D14B-06DF-4B08-83BC-9E3C7AA215ED}" dt="2024-03-06T17:53:28.156" v="553" actId="22"/>
        <pc:sldMkLst>
          <pc:docMk/>
          <pc:sldMk cId="1869218163" sldId="2256"/>
        </pc:sldMkLst>
        <pc:spChg chg="add del">
          <ac:chgData name="Ashish Jangid" userId="8cd4030e-dbfc-4468-87b9-2662d41edf95" providerId="ADAL" clId="{2D42D14B-06DF-4B08-83BC-9E3C7AA215ED}" dt="2024-03-06T17:53:28.156" v="553" actId="22"/>
          <ac:spMkLst>
            <pc:docMk/>
            <pc:sldMk cId="1869218163" sldId="2256"/>
            <ac:spMk id="3" creationId="{26CF3DB0-E532-912C-A1EB-13AC28CAAE38}"/>
          </ac:spMkLst>
        </pc:spChg>
      </pc:sldChg>
      <pc:sldChg chg="modSp mod">
        <pc:chgData name="Ashish Jangid" userId="8cd4030e-dbfc-4468-87b9-2662d41edf95" providerId="ADAL" clId="{2D42D14B-06DF-4B08-83BC-9E3C7AA215ED}" dt="2024-03-06T06:33:16.430" v="12" actId="20577"/>
        <pc:sldMkLst>
          <pc:docMk/>
          <pc:sldMk cId="293567475" sldId="2258"/>
        </pc:sldMkLst>
        <pc:spChg chg="mod">
          <ac:chgData name="Ashish Jangid" userId="8cd4030e-dbfc-4468-87b9-2662d41edf95" providerId="ADAL" clId="{2D42D14B-06DF-4B08-83BC-9E3C7AA215ED}" dt="2024-03-06T06:33:16.430" v="12" actId="20577"/>
          <ac:spMkLst>
            <pc:docMk/>
            <pc:sldMk cId="293567475" sldId="2258"/>
            <ac:spMk id="5" creationId="{3F76558C-6905-25B5-D908-CF6B3F0AA518}"/>
          </ac:spMkLst>
        </pc:spChg>
      </pc:sldChg>
      <pc:sldChg chg="modSp mod modNotesTx">
        <pc:chgData name="Ashish Jangid" userId="8cd4030e-dbfc-4468-87b9-2662d41edf95" providerId="ADAL" clId="{2D42D14B-06DF-4B08-83BC-9E3C7AA215ED}" dt="2024-03-06T18:10:32.518" v="712"/>
        <pc:sldMkLst>
          <pc:docMk/>
          <pc:sldMk cId="3850081842" sldId="2259"/>
        </pc:sldMkLst>
        <pc:picChg chg="mod">
          <ac:chgData name="Ashish Jangid" userId="8cd4030e-dbfc-4468-87b9-2662d41edf95" providerId="ADAL" clId="{2D42D14B-06DF-4B08-83BC-9E3C7AA215ED}" dt="2024-03-06T18:06:36.051" v="651" actId="14861"/>
          <ac:picMkLst>
            <pc:docMk/>
            <pc:sldMk cId="3850081842" sldId="2259"/>
            <ac:picMk id="9" creationId="{6790B0C6-6250-30E8-0DF4-0692CE66576E}"/>
          </ac:picMkLst>
        </pc:picChg>
      </pc:sldChg>
      <pc:sldChg chg="modSp mod modNotesTx">
        <pc:chgData name="Ashish Jangid" userId="8cd4030e-dbfc-4468-87b9-2662d41edf95" providerId="ADAL" clId="{2D42D14B-06DF-4B08-83BC-9E3C7AA215ED}" dt="2024-03-06T18:10:36.597" v="714"/>
        <pc:sldMkLst>
          <pc:docMk/>
          <pc:sldMk cId="4040788385" sldId="2260"/>
        </pc:sldMkLst>
        <pc:picChg chg="mod">
          <ac:chgData name="Ashish Jangid" userId="8cd4030e-dbfc-4468-87b9-2662d41edf95" providerId="ADAL" clId="{2D42D14B-06DF-4B08-83BC-9E3C7AA215ED}" dt="2024-03-06T18:06:43.924" v="652" actId="108"/>
          <ac:picMkLst>
            <pc:docMk/>
            <pc:sldMk cId="4040788385" sldId="2260"/>
            <ac:picMk id="8" creationId="{ECAF8569-D6BB-3A9A-B543-2DC48087B4BD}"/>
          </ac:picMkLst>
        </pc:picChg>
      </pc:sldChg>
      <pc:sldChg chg="modSp mod modNotesTx">
        <pc:chgData name="Ashish Jangid" userId="8cd4030e-dbfc-4468-87b9-2662d41edf95" providerId="ADAL" clId="{2D42D14B-06DF-4B08-83BC-9E3C7AA215ED}" dt="2024-03-06T18:06:47.393" v="653" actId="108"/>
        <pc:sldMkLst>
          <pc:docMk/>
          <pc:sldMk cId="1808203097" sldId="2261"/>
        </pc:sldMkLst>
        <pc:picChg chg="mod">
          <ac:chgData name="Ashish Jangid" userId="8cd4030e-dbfc-4468-87b9-2662d41edf95" providerId="ADAL" clId="{2D42D14B-06DF-4B08-83BC-9E3C7AA215ED}" dt="2024-03-06T18:06:47.393" v="653" actId="108"/>
          <ac:picMkLst>
            <pc:docMk/>
            <pc:sldMk cId="1808203097" sldId="2261"/>
            <ac:picMk id="8" creationId="{59431DB9-B7FE-803C-2EB6-A085F461E0F1}"/>
          </ac:picMkLst>
        </pc:picChg>
      </pc:sldChg>
      <pc:sldChg chg="addSp delSp modSp mod modNotesTx">
        <pc:chgData name="Ashish Jangid" userId="8cd4030e-dbfc-4468-87b9-2662d41edf95" providerId="ADAL" clId="{2D42D14B-06DF-4B08-83BC-9E3C7AA215ED}" dt="2024-03-06T18:06:50.289" v="654" actId="108"/>
        <pc:sldMkLst>
          <pc:docMk/>
          <pc:sldMk cId="3466056372" sldId="2262"/>
        </pc:sldMkLst>
        <pc:spChg chg="del">
          <ac:chgData name="Ashish Jangid" userId="8cd4030e-dbfc-4468-87b9-2662d41edf95" providerId="ADAL" clId="{2D42D14B-06DF-4B08-83BC-9E3C7AA215ED}" dt="2024-03-06T18:06:07.846" v="647" actId="478"/>
          <ac:spMkLst>
            <pc:docMk/>
            <pc:sldMk cId="3466056372" sldId="2262"/>
            <ac:spMk id="2" creationId="{3C054CC2-A6D0-75A0-BE69-CF6C2CB65FE5}"/>
          </ac:spMkLst>
        </pc:spChg>
        <pc:spChg chg="mod">
          <ac:chgData name="Ashish Jangid" userId="8cd4030e-dbfc-4468-87b9-2662d41edf95" providerId="ADAL" clId="{2D42D14B-06DF-4B08-83BC-9E3C7AA215ED}" dt="2024-03-06T17:59:46.577" v="623" actId="20577"/>
          <ac:spMkLst>
            <pc:docMk/>
            <pc:sldMk cId="3466056372" sldId="2262"/>
            <ac:spMk id="3" creationId="{4827DAC9-38D5-5889-4F9D-412B263BDE17}"/>
          </ac:spMkLst>
        </pc:spChg>
        <pc:picChg chg="add mod">
          <ac:chgData name="Ashish Jangid" userId="8cd4030e-dbfc-4468-87b9-2662d41edf95" providerId="ADAL" clId="{2D42D14B-06DF-4B08-83BC-9E3C7AA215ED}" dt="2024-03-06T18:06:50.289" v="654" actId="108"/>
          <ac:picMkLst>
            <pc:docMk/>
            <pc:sldMk cId="3466056372" sldId="2262"/>
            <ac:picMk id="7" creationId="{BD6F71B6-797A-0418-2AB3-60F7C1C728A3}"/>
          </ac:picMkLst>
        </pc:picChg>
      </pc:sldChg>
      <pc:sldChg chg="addSp delSp modSp new mod modClrScheme chgLayout">
        <pc:chgData name="Ashish Jangid" userId="8cd4030e-dbfc-4468-87b9-2662d41edf95" providerId="ADAL" clId="{2D42D14B-06DF-4B08-83BC-9E3C7AA215ED}" dt="2024-03-06T06:48:57.644" v="113"/>
        <pc:sldMkLst>
          <pc:docMk/>
          <pc:sldMk cId="2662357090" sldId="2263"/>
        </pc:sldMkLst>
        <pc:spChg chg="del mod ord">
          <ac:chgData name="Ashish Jangid" userId="8cd4030e-dbfc-4468-87b9-2662d41edf95" providerId="ADAL" clId="{2D42D14B-06DF-4B08-83BC-9E3C7AA215ED}" dt="2024-03-06T06:45:05.367" v="109" actId="700"/>
          <ac:spMkLst>
            <pc:docMk/>
            <pc:sldMk cId="2662357090" sldId="2263"/>
            <ac:spMk id="2" creationId="{536F4342-4143-29C9-63E9-134A1CBE0437}"/>
          </ac:spMkLst>
        </pc:spChg>
        <pc:spChg chg="add mod ord">
          <ac:chgData name="Ashish Jangid" userId="8cd4030e-dbfc-4468-87b9-2662d41edf95" providerId="ADAL" clId="{2D42D14B-06DF-4B08-83BC-9E3C7AA215ED}" dt="2024-03-06T06:48:57.644" v="113"/>
          <ac:spMkLst>
            <pc:docMk/>
            <pc:sldMk cId="2662357090" sldId="2263"/>
            <ac:spMk id="3" creationId="{5EC0C677-5DD9-7527-6012-B76470E0E585}"/>
          </ac:spMkLst>
        </pc:spChg>
      </pc:sldChg>
      <pc:sldChg chg="addSp delSp modSp add mod ord">
        <pc:chgData name="Ashish Jangid" userId="8cd4030e-dbfc-4468-87b9-2662d41edf95" providerId="ADAL" clId="{2D42D14B-06DF-4B08-83BC-9E3C7AA215ED}" dt="2024-03-06T16:08:57.114" v="124"/>
        <pc:sldMkLst>
          <pc:docMk/>
          <pc:sldMk cId="260180913" sldId="2264"/>
        </pc:sldMkLst>
        <pc:spChg chg="mod">
          <ac:chgData name="Ashish Jangid" userId="8cd4030e-dbfc-4468-87b9-2662d41edf95" providerId="ADAL" clId="{2D42D14B-06DF-4B08-83BC-9E3C7AA215ED}" dt="2024-03-06T16:08:24.653" v="123"/>
          <ac:spMkLst>
            <pc:docMk/>
            <pc:sldMk cId="260180913" sldId="2264"/>
            <ac:spMk id="6" creationId="{F6ED535B-AE29-AACF-C8BF-954EF51CD468}"/>
          </ac:spMkLst>
        </pc:spChg>
        <pc:spChg chg="del">
          <ac:chgData name="Ashish Jangid" userId="8cd4030e-dbfc-4468-87b9-2662d41edf95" providerId="ADAL" clId="{2D42D14B-06DF-4B08-83BC-9E3C7AA215ED}" dt="2024-03-06T16:08:09.408" v="121" actId="478"/>
          <ac:spMkLst>
            <pc:docMk/>
            <pc:sldMk cId="260180913" sldId="2264"/>
            <ac:spMk id="7" creationId="{C8B03CFF-2CC6-1C8E-48DE-997EDEADFD17}"/>
          </ac:spMkLst>
        </pc:spChg>
        <pc:spChg chg="del">
          <ac:chgData name="Ashish Jangid" userId="8cd4030e-dbfc-4468-87b9-2662d41edf95" providerId="ADAL" clId="{2D42D14B-06DF-4B08-83BC-9E3C7AA215ED}" dt="2024-03-06T16:08:09.408" v="121" actId="478"/>
          <ac:spMkLst>
            <pc:docMk/>
            <pc:sldMk cId="260180913" sldId="2264"/>
            <ac:spMk id="8" creationId="{AA119ADF-C9D0-A9CD-7837-C9FE32AE3E3D}"/>
          </ac:spMkLst>
        </pc:spChg>
        <pc:spChg chg="del">
          <ac:chgData name="Ashish Jangid" userId="8cd4030e-dbfc-4468-87b9-2662d41edf95" providerId="ADAL" clId="{2D42D14B-06DF-4B08-83BC-9E3C7AA215ED}" dt="2024-03-06T16:08:09.408" v="121" actId="478"/>
          <ac:spMkLst>
            <pc:docMk/>
            <pc:sldMk cId="260180913" sldId="2264"/>
            <ac:spMk id="9" creationId="{FE7EBF65-147A-8B7A-656A-5D3DB52E1B55}"/>
          </ac:spMkLst>
        </pc:spChg>
        <pc:spChg chg="del">
          <ac:chgData name="Ashish Jangid" userId="8cd4030e-dbfc-4468-87b9-2662d41edf95" providerId="ADAL" clId="{2D42D14B-06DF-4B08-83BC-9E3C7AA215ED}" dt="2024-03-06T16:08:09.408" v="121" actId="478"/>
          <ac:spMkLst>
            <pc:docMk/>
            <pc:sldMk cId="260180913" sldId="2264"/>
            <ac:spMk id="10" creationId="{73EA428A-20F0-B7E6-260B-ABB9676FE835}"/>
          </ac:spMkLst>
        </pc:spChg>
        <pc:spChg chg="del">
          <ac:chgData name="Ashish Jangid" userId="8cd4030e-dbfc-4468-87b9-2662d41edf95" providerId="ADAL" clId="{2D42D14B-06DF-4B08-83BC-9E3C7AA215ED}" dt="2024-03-06T16:08:09.408" v="121" actId="478"/>
          <ac:spMkLst>
            <pc:docMk/>
            <pc:sldMk cId="260180913" sldId="2264"/>
            <ac:spMk id="11" creationId="{E3F831D2-0413-08EC-BED0-E807274257BA}"/>
          </ac:spMkLst>
        </pc:spChg>
        <pc:picChg chg="add mod">
          <ac:chgData name="Ashish Jangid" userId="8cd4030e-dbfc-4468-87b9-2662d41edf95" providerId="ADAL" clId="{2D42D14B-06DF-4B08-83BC-9E3C7AA215ED}" dt="2024-03-06T16:08:09.919" v="122"/>
          <ac:picMkLst>
            <pc:docMk/>
            <pc:sldMk cId="260180913" sldId="2264"/>
            <ac:picMk id="2" creationId="{633814B4-1755-073F-A0EF-50373B69AE8D}"/>
          </ac:picMkLst>
        </pc:picChg>
      </pc:sldChg>
      <pc:sldChg chg="addSp delSp modSp new mod modNotesTx">
        <pc:chgData name="Ashish Jangid" userId="8cd4030e-dbfc-4468-87b9-2662d41edf95" providerId="ADAL" clId="{2D42D14B-06DF-4B08-83BC-9E3C7AA215ED}" dt="2024-03-06T18:10:19.508" v="708"/>
        <pc:sldMkLst>
          <pc:docMk/>
          <pc:sldMk cId="1603821271" sldId="2265"/>
        </pc:sldMkLst>
        <pc:spChg chg="del">
          <ac:chgData name="Ashish Jangid" userId="8cd4030e-dbfc-4468-87b9-2662d41edf95" providerId="ADAL" clId="{2D42D14B-06DF-4B08-83BC-9E3C7AA215ED}" dt="2024-03-06T16:13:30.436" v="129" actId="478"/>
          <ac:spMkLst>
            <pc:docMk/>
            <pc:sldMk cId="1603821271" sldId="2265"/>
            <ac:spMk id="2" creationId="{A5E06ABA-D011-626D-F69B-E65CE30FFDCE}"/>
          </ac:spMkLst>
        </pc:spChg>
        <pc:spChg chg="mod">
          <ac:chgData name="Ashish Jangid" userId="8cd4030e-dbfc-4468-87b9-2662d41edf95" providerId="ADAL" clId="{2D42D14B-06DF-4B08-83BC-9E3C7AA215ED}" dt="2024-03-06T16:18:21.551" v="239" actId="27636"/>
          <ac:spMkLst>
            <pc:docMk/>
            <pc:sldMk cId="1603821271" sldId="2265"/>
            <ac:spMk id="3" creationId="{F3E31234-593C-390F-F615-E4B3B1DF5AA6}"/>
          </ac:spMkLst>
        </pc:spChg>
        <pc:spChg chg="mod">
          <ac:chgData name="Ashish Jangid" userId="8cd4030e-dbfc-4468-87b9-2662d41edf95" providerId="ADAL" clId="{2D42D14B-06DF-4B08-83BC-9E3C7AA215ED}" dt="2024-03-06T16:13:08.940" v="126"/>
          <ac:spMkLst>
            <pc:docMk/>
            <pc:sldMk cId="1603821271" sldId="2265"/>
            <ac:spMk id="4" creationId="{2A5DBD31-6E58-7B4D-B9A7-99FBCAF8B986}"/>
          </ac:spMkLst>
        </pc:spChg>
        <pc:spChg chg="mod">
          <ac:chgData name="Ashish Jangid" userId="8cd4030e-dbfc-4468-87b9-2662d41edf95" providerId="ADAL" clId="{2D42D14B-06DF-4B08-83BC-9E3C7AA215ED}" dt="2024-03-06T16:13:31.057" v="130"/>
          <ac:spMkLst>
            <pc:docMk/>
            <pc:sldMk cId="1603821271" sldId="2265"/>
            <ac:spMk id="6" creationId="{0748A087-1671-9E40-B3FD-6F22FCF40B70}"/>
          </ac:spMkLst>
        </pc:spChg>
        <pc:spChg chg="mod">
          <ac:chgData name="Ashish Jangid" userId="8cd4030e-dbfc-4468-87b9-2662d41edf95" providerId="ADAL" clId="{2D42D14B-06DF-4B08-83BC-9E3C7AA215ED}" dt="2024-03-06T16:13:31.057" v="130"/>
          <ac:spMkLst>
            <pc:docMk/>
            <pc:sldMk cId="1603821271" sldId="2265"/>
            <ac:spMk id="7" creationId="{FCFC56DA-CC06-5AF8-B744-323EB1D026FC}"/>
          </ac:spMkLst>
        </pc:spChg>
        <pc:spChg chg="mod">
          <ac:chgData name="Ashish Jangid" userId="8cd4030e-dbfc-4468-87b9-2662d41edf95" providerId="ADAL" clId="{2D42D14B-06DF-4B08-83BC-9E3C7AA215ED}" dt="2024-03-06T16:13:31.057" v="130"/>
          <ac:spMkLst>
            <pc:docMk/>
            <pc:sldMk cId="1603821271" sldId="2265"/>
            <ac:spMk id="8" creationId="{2060FF4E-8F1D-99F9-3FC2-2D273A4DA940}"/>
          </ac:spMkLst>
        </pc:spChg>
        <pc:spChg chg="mod">
          <ac:chgData name="Ashish Jangid" userId="8cd4030e-dbfc-4468-87b9-2662d41edf95" providerId="ADAL" clId="{2D42D14B-06DF-4B08-83BC-9E3C7AA215ED}" dt="2024-03-06T16:13:31.057" v="130"/>
          <ac:spMkLst>
            <pc:docMk/>
            <pc:sldMk cId="1603821271" sldId="2265"/>
            <ac:spMk id="9" creationId="{57327653-4C10-8ABF-EC6A-C50F4DCF8CF8}"/>
          </ac:spMkLst>
        </pc:spChg>
        <pc:spChg chg="add mod">
          <ac:chgData name="Ashish Jangid" userId="8cd4030e-dbfc-4468-87b9-2662d41edf95" providerId="ADAL" clId="{2D42D14B-06DF-4B08-83BC-9E3C7AA215ED}" dt="2024-03-06T16:13:39.093" v="165"/>
          <ac:spMkLst>
            <pc:docMk/>
            <pc:sldMk cId="1603821271" sldId="2265"/>
            <ac:spMk id="11" creationId="{DBE7555C-D470-D6EC-CC62-C786C4FB3561}"/>
          </ac:spMkLst>
        </pc:spChg>
        <pc:grpChg chg="add mod">
          <ac:chgData name="Ashish Jangid" userId="8cd4030e-dbfc-4468-87b9-2662d41edf95" providerId="ADAL" clId="{2D42D14B-06DF-4B08-83BC-9E3C7AA215ED}" dt="2024-03-06T16:13:34.402" v="139" actId="1035"/>
          <ac:grpSpMkLst>
            <pc:docMk/>
            <pc:sldMk cId="1603821271" sldId="2265"/>
            <ac:grpSpMk id="5" creationId="{3F797614-8F7E-667C-29E7-BD32B2AEE16D}"/>
          </ac:grpSpMkLst>
        </pc:grpChg>
        <pc:cxnChg chg="add del mod replST">
          <ac:chgData name="Ashish Jangid" userId="8cd4030e-dbfc-4468-87b9-2662d41edf95" providerId="ADAL" clId="{2D42D14B-06DF-4B08-83BC-9E3C7AA215ED}" dt="2024-03-06T16:13:39.097" v="167"/>
          <ac:cxnSpMkLst>
            <pc:docMk/>
            <pc:sldMk cId="1603821271" sldId="2265"/>
            <ac:cxnSpMk id="10" creationId="{5C96AA35-A7E6-D1C7-5383-1700FDB58D31}"/>
          </ac:cxnSpMkLst>
        </pc:cxnChg>
      </pc:sldChg>
      <pc:sldChg chg="addSp delSp modSp new mod modNotesTx">
        <pc:chgData name="Ashish Jangid" userId="8cd4030e-dbfc-4468-87b9-2662d41edf95" providerId="ADAL" clId="{2D42D14B-06DF-4B08-83BC-9E3C7AA215ED}" dt="2024-03-06T18:10:21.556" v="709"/>
        <pc:sldMkLst>
          <pc:docMk/>
          <pc:sldMk cId="2967855861" sldId="2266"/>
        </pc:sldMkLst>
        <pc:spChg chg="del">
          <ac:chgData name="Ashish Jangid" userId="8cd4030e-dbfc-4468-87b9-2662d41edf95" providerId="ADAL" clId="{2D42D14B-06DF-4B08-83BC-9E3C7AA215ED}" dt="2024-03-06T16:14:10.921" v="173" actId="478"/>
          <ac:spMkLst>
            <pc:docMk/>
            <pc:sldMk cId="2967855861" sldId="2266"/>
            <ac:spMk id="2" creationId="{4C3F99EF-0884-C5DF-2CC3-74F0434A57F1}"/>
          </ac:spMkLst>
        </pc:spChg>
        <pc:spChg chg="mod">
          <ac:chgData name="Ashish Jangid" userId="8cd4030e-dbfc-4468-87b9-2662d41edf95" providerId="ADAL" clId="{2D42D14B-06DF-4B08-83BC-9E3C7AA215ED}" dt="2024-03-06T16:19:26.984" v="240"/>
          <ac:spMkLst>
            <pc:docMk/>
            <pc:sldMk cId="2967855861" sldId="2266"/>
            <ac:spMk id="3" creationId="{7728899A-95FF-1EE6-A9A9-00D23218C081}"/>
          </ac:spMkLst>
        </pc:spChg>
        <pc:spChg chg="mod">
          <ac:chgData name="Ashish Jangid" userId="8cd4030e-dbfc-4468-87b9-2662d41edf95" providerId="ADAL" clId="{2D42D14B-06DF-4B08-83BC-9E3C7AA215ED}" dt="2024-03-06T16:13:50.273" v="169"/>
          <ac:spMkLst>
            <pc:docMk/>
            <pc:sldMk cId="2967855861" sldId="2266"/>
            <ac:spMk id="4" creationId="{CB3C5C6A-8B93-4DAA-52D6-34C8E27643F4}"/>
          </ac:spMkLst>
        </pc:spChg>
        <pc:spChg chg="mod">
          <ac:chgData name="Ashish Jangid" userId="8cd4030e-dbfc-4468-87b9-2662d41edf95" providerId="ADAL" clId="{2D42D14B-06DF-4B08-83BC-9E3C7AA215ED}" dt="2024-03-06T16:14:08.856" v="172"/>
          <ac:spMkLst>
            <pc:docMk/>
            <pc:sldMk cId="2967855861" sldId="2266"/>
            <ac:spMk id="6" creationId="{EB51FA2E-E191-0460-7DC7-77214ACB85ED}"/>
          </ac:spMkLst>
        </pc:spChg>
        <pc:spChg chg="mod">
          <ac:chgData name="Ashish Jangid" userId="8cd4030e-dbfc-4468-87b9-2662d41edf95" providerId="ADAL" clId="{2D42D14B-06DF-4B08-83BC-9E3C7AA215ED}" dt="2024-03-06T16:14:08.856" v="172"/>
          <ac:spMkLst>
            <pc:docMk/>
            <pc:sldMk cId="2967855861" sldId="2266"/>
            <ac:spMk id="7" creationId="{20AE2BB2-B011-6D6F-C3B9-62C713E08DF3}"/>
          </ac:spMkLst>
        </pc:spChg>
        <pc:spChg chg="mod">
          <ac:chgData name="Ashish Jangid" userId="8cd4030e-dbfc-4468-87b9-2662d41edf95" providerId="ADAL" clId="{2D42D14B-06DF-4B08-83BC-9E3C7AA215ED}" dt="2024-03-06T16:14:08.856" v="172"/>
          <ac:spMkLst>
            <pc:docMk/>
            <pc:sldMk cId="2967855861" sldId="2266"/>
            <ac:spMk id="8" creationId="{8C187187-39E9-0887-D65F-3E127E008854}"/>
          </ac:spMkLst>
        </pc:spChg>
        <pc:spChg chg="mod">
          <ac:chgData name="Ashish Jangid" userId="8cd4030e-dbfc-4468-87b9-2662d41edf95" providerId="ADAL" clId="{2D42D14B-06DF-4B08-83BC-9E3C7AA215ED}" dt="2024-03-06T16:14:08.856" v="172"/>
          <ac:spMkLst>
            <pc:docMk/>
            <pc:sldMk cId="2967855861" sldId="2266"/>
            <ac:spMk id="9" creationId="{B69135BA-603B-BEFD-37A1-65EDDBB8F2E5}"/>
          </ac:spMkLst>
        </pc:spChg>
        <pc:spChg chg="mod">
          <ac:chgData name="Ashish Jangid" userId="8cd4030e-dbfc-4468-87b9-2662d41edf95" providerId="ADAL" clId="{2D42D14B-06DF-4B08-83BC-9E3C7AA215ED}" dt="2024-03-06T16:14:08.856" v="172"/>
          <ac:spMkLst>
            <pc:docMk/>
            <pc:sldMk cId="2967855861" sldId="2266"/>
            <ac:spMk id="10" creationId="{61B5F790-82A0-FDBF-DCAC-5014FD9523B1}"/>
          </ac:spMkLst>
        </pc:spChg>
        <pc:spChg chg="mod">
          <ac:chgData name="Ashish Jangid" userId="8cd4030e-dbfc-4468-87b9-2662d41edf95" providerId="ADAL" clId="{2D42D14B-06DF-4B08-83BC-9E3C7AA215ED}" dt="2024-03-06T16:14:08.856" v="172"/>
          <ac:spMkLst>
            <pc:docMk/>
            <pc:sldMk cId="2967855861" sldId="2266"/>
            <ac:spMk id="11" creationId="{2F9BE1A7-CBBE-8EEC-98E3-AAE9FDCB8C92}"/>
          </ac:spMkLst>
        </pc:spChg>
        <pc:spChg chg="add mod">
          <ac:chgData name="Ashish Jangid" userId="8cd4030e-dbfc-4468-87b9-2662d41edf95" providerId="ADAL" clId="{2D42D14B-06DF-4B08-83BC-9E3C7AA215ED}" dt="2024-03-06T16:15:03.142" v="233"/>
          <ac:spMkLst>
            <pc:docMk/>
            <pc:sldMk cId="2967855861" sldId="2266"/>
            <ac:spMk id="13" creationId="{6C2A3974-9480-1C7A-CB3D-4C85820F68ED}"/>
          </ac:spMkLst>
        </pc:spChg>
        <pc:grpChg chg="add mod">
          <ac:chgData name="Ashish Jangid" userId="8cd4030e-dbfc-4468-87b9-2662d41edf95" providerId="ADAL" clId="{2D42D14B-06DF-4B08-83BC-9E3C7AA215ED}" dt="2024-03-06T16:14:08.856" v="172"/>
          <ac:grpSpMkLst>
            <pc:docMk/>
            <pc:sldMk cId="2967855861" sldId="2266"/>
            <ac:grpSpMk id="5" creationId="{0D89DCA7-AB5B-1DF5-88BC-FBEF3FB5E38C}"/>
          </ac:grpSpMkLst>
        </pc:grpChg>
        <pc:cxnChg chg="add del mod replST">
          <ac:chgData name="Ashish Jangid" userId="8cd4030e-dbfc-4468-87b9-2662d41edf95" providerId="ADAL" clId="{2D42D14B-06DF-4B08-83BC-9E3C7AA215ED}" dt="2024-03-06T16:15:03.144" v="235"/>
          <ac:cxnSpMkLst>
            <pc:docMk/>
            <pc:sldMk cId="2967855861" sldId="2266"/>
            <ac:cxnSpMk id="12" creationId="{D028B5D5-E91E-72B1-E0A7-178B776EAC17}"/>
          </ac:cxnSpMkLst>
        </pc:cxnChg>
      </pc:sldChg>
      <pc:sldChg chg="addSp delSp modSp new mod modNotesTx">
        <pc:chgData name="Ashish Jangid" userId="8cd4030e-dbfc-4468-87b9-2662d41edf95" providerId="ADAL" clId="{2D42D14B-06DF-4B08-83BC-9E3C7AA215ED}" dt="2024-03-06T18:10:23.607" v="710"/>
        <pc:sldMkLst>
          <pc:docMk/>
          <pc:sldMk cId="2948397448" sldId="2267"/>
        </pc:sldMkLst>
        <pc:spChg chg="del">
          <ac:chgData name="Ashish Jangid" userId="8cd4030e-dbfc-4468-87b9-2662d41edf95" providerId="ADAL" clId="{2D42D14B-06DF-4B08-83BC-9E3C7AA215ED}" dt="2024-03-06T16:14:46.486" v="178" actId="478"/>
          <ac:spMkLst>
            <pc:docMk/>
            <pc:sldMk cId="2948397448" sldId="2267"/>
            <ac:spMk id="2" creationId="{40B54D54-E22F-D1C1-50F7-747184FCF9F4}"/>
          </ac:spMkLst>
        </pc:spChg>
        <pc:spChg chg="mod">
          <ac:chgData name="Ashish Jangid" userId="8cd4030e-dbfc-4468-87b9-2662d41edf95" providerId="ADAL" clId="{2D42D14B-06DF-4B08-83BC-9E3C7AA215ED}" dt="2024-03-06T16:20:11.419" v="241"/>
          <ac:spMkLst>
            <pc:docMk/>
            <pc:sldMk cId="2948397448" sldId="2267"/>
            <ac:spMk id="3" creationId="{65AD7CE5-F815-7B9B-D4D9-F1C565D5354F}"/>
          </ac:spMkLst>
        </pc:spChg>
        <pc:spChg chg="mod">
          <ac:chgData name="Ashish Jangid" userId="8cd4030e-dbfc-4468-87b9-2662d41edf95" providerId="ADAL" clId="{2D42D14B-06DF-4B08-83BC-9E3C7AA215ED}" dt="2024-03-06T16:14:26.407" v="175"/>
          <ac:spMkLst>
            <pc:docMk/>
            <pc:sldMk cId="2948397448" sldId="2267"/>
            <ac:spMk id="4" creationId="{B6AD287B-59D6-33F0-F187-ED193ED6681B}"/>
          </ac:spMkLst>
        </pc:spChg>
        <pc:spChg chg="mod">
          <ac:chgData name="Ashish Jangid" userId="8cd4030e-dbfc-4468-87b9-2662d41edf95" providerId="ADAL" clId="{2D42D14B-06DF-4B08-83BC-9E3C7AA215ED}" dt="2024-03-06T16:14:47.188" v="179"/>
          <ac:spMkLst>
            <pc:docMk/>
            <pc:sldMk cId="2948397448" sldId="2267"/>
            <ac:spMk id="7" creationId="{A3E9A4C4-A700-1FA4-A539-930471191A3B}"/>
          </ac:spMkLst>
        </pc:spChg>
        <pc:spChg chg="mod">
          <ac:chgData name="Ashish Jangid" userId="8cd4030e-dbfc-4468-87b9-2662d41edf95" providerId="ADAL" clId="{2D42D14B-06DF-4B08-83BC-9E3C7AA215ED}" dt="2024-03-06T16:14:47.188" v="179"/>
          <ac:spMkLst>
            <pc:docMk/>
            <pc:sldMk cId="2948397448" sldId="2267"/>
            <ac:spMk id="8" creationId="{3FA69A80-DBC8-9974-11CD-651F25C1612C}"/>
          </ac:spMkLst>
        </pc:spChg>
        <pc:spChg chg="mod">
          <ac:chgData name="Ashish Jangid" userId="8cd4030e-dbfc-4468-87b9-2662d41edf95" providerId="ADAL" clId="{2D42D14B-06DF-4B08-83BC-9E3C7AA215ED}" dt="2024-03-06T16:14:47.188" v="179"/>
          <ac:spMkLst>
            <pc:docMk/>
            <pc:sldMk cId="2948397448" sldId="2267"/>
            <ac:spMk id="9" creationId="{58B2E6AA-F80F-915F-742D-2C0079443FBA}"/>
          </ac:spMkLst>
        </pc:spChg>
        <pc:spChg chg="mod">
          <ac:chgData name="Ashish Jangid" userId="8cd4030e-dbfc-4468-87b9-2662d41edf95" providerId="ADAL" clId="{2D42D14B-06DF-4B08-83BC-9E3C7AA215ED}" dt="2024-03-06T16:14:47.188" v="179"/>
          <ac:spMkLst>
            <pc:docMk/>
            <pc:sldMk cId="2948397448" sldId="2267"/>
            <ac:spMk id="10" creationId="{FD038E17-8C67-ED0F-C5C1-41080E5CCC62}"/>
          </ac:spMkLst>
        </pc:spChg>
        <pc:spChg chg="add mod">
          <ac:chgData name="Ashish Jangid" userId="8cd4030e-dbfc-4468-87b9-2662d41edf95" providerId="ADAL" clId="{2D42D14B-06DF-4B08-83BC-9E3C7AA215ED}" dt="2024-03-06T16:14:57.610" v="205"/>
          <ac:spMkLst>
            <pc:docMk/>
            <pc:sldMk cId="2948397448" sldId="2267"/>
            <ac:spMk id="12" creationId="{0EAAF423-7479-6ED4-564E-0CD53D357458}"/>
          </ac:spMkLst>
        </pc:spChg>
        <pc:grpChg chg="add mod">
          <ac:chgData name="Ashish Jangid" userId="8cd4030e-dbfc-4468-87b9-2662d41edf95" providerId="ADAL" clId="{2D42D14B-06DF-4B08-83BC-9E3C7AA215ED}" dt="2024-03-06T16:14:47.188" v="179"/>
          <ac:grpSpMkLst>
            <pc:docMk/>
            <pc:sldMk cId="2948397448" sldId="2267"/>
            <ac:grpSpMk id="5" creationId="{F8519014-0CFF-025F-30C2-7ADC32BAE7AD}"/>
          </ac:grpSpMkLst>
        </pc:grpChg>
        <pc:grpChg chg="mod">
          <ac:chgData name="Ashish Jangid" userId="8cd4030e-dbfc-4468-87b9-2662d41edf95" providerId="ADAL" clId="{2D42D14B-06DF-4B08-83BC-9E3C7AA215ED}" dt="2024-03-06T16:14:47.188" v="179"/>
          <ac:grpSpMkLst>
            <pc:docMk/>
            <pc:sldMk cId="2948397448" sldId="2267"/>
            <ac:grpSpMk id="6" creationId="{9CA1F829-3063-CCCA-606A-FC8103888781}"/>
          </ac:grpSpMkLst>
        </pc:grpChg>
        <pc:cxnChg chg="add del mod replST">
          <ac:chgData name="Ashish Jangid" userId="8cd4030e-dbfc-4468-87b9-2662d41edf95" providerId="ADAL" clId="{2D42D14B-06DF-4B08-83BC-9E3C7AA215ED}" dt="2024-03-06T16:14:57.613" v="207"/>
          <ac:cxnSpMkLst>
            <pc:docMk/>
            <pc:sldMk cId="2948397448" sldId="2267"/>
            <ac:cxnSpMk id="11" creationId="{22F9DFE9-3C76-AB9C-A261-8EF2AF27A186}"/>
          </ac:cxnSpMkLst>
        </pc:cxnChg>
      </pc:sldChg>
      <pc:sldChg chg="addSp delSp modSp new mod modClrScheme chgLayout modNotesTx">
        <pc:chgData name="Ashish Jangid" userId="8cd4030e-dbfc-4468-87b9-2662d41edf95" providerId="ADAL" clId="{2D42D14B-06DF-4B08-83BC-9E3C7AA215ED}" dt="2024-03-06T17:55:05.919" v="559" actId="20577"/>
        <pc:sldMkLst>
          <pc:docMk/>
          <pc:sldMk cId="1435452650" sldId="2268"/>
        </pc:sldMkLst>
        <pc:spChg chg="del mod ord">
          <ac:chgData name="Ashish Jangid" userId="8cd4030e-dbfc-4468-87b9-2662d41edf95" providerId="ADAL" clId="{2D42D14B-06DF-4B08-83BC-9E3C7AA215ED}" dt="2024-03-06T16:21:59.580" v="243" actId="700"/>
          <ac:spMkLst>
            <pc:docMk/>
            <pc:sldMk cId="1435452650" sldId="2268"/>
            <ac:spMk id="2" creationId="{72C69160-3EEB-79C4-1DA3-302FC66E3A69}"/>
          </ac:spMkLst>
        </pc:spChg>
        <pc:spChg chg="del mod ord">
          <ac:chgData name="Ashish Jangid" userId="8cd4030e-dbfc-4468-87b9-2662d41edf95" providerId="ADAL" clId="{2D42D14B-06DF-4B08-83BC-9E3C7AA215ED}" dt="2024-03-06T16:21:59.580" v="243" actId="700"/>
          <ac:spMkLst>
            <pc:docMk/>
            <pc:sldMk cId="1435452650" sldId="2268"/>
            <ac:spMk id="3" creationId="{B3B8D615-086B-A93D-E6C7-0BBC19567DF9}"/>
          </ac:spMkLst>
        </pc:spChg>
        <pc:spChg chg="del">
          <ac:chgData name="Ashish Jangid" userId="8cd4030e-dbfc-4468-87b9-2662d41edf95" providerId="ADAL" clId="{2D42D14B-06DF-4B08-83BC-9E3C7AA215ED}" dt="2024-03-06T16:21:59.580" v="243" actId="700"/>
          <ac:spMkLst>
            <pc:docMk/>
            <pc:sldMk cId="1435452650" sldId="2268"/>
            <ac:spMk id="4" creationId="{AC99A3FA-E5E8-5712-3EE1-E1B2991A5D47}"/>
          </ac:spMkLst>
        </pc:spChg>
        <pc:spChg chg="add mod ord">
          <ac:chgData name="Ashish Jangid" userId="8cd4030e-dbfc-4468-87b9-2662d41edf95" providerId="ADAL" clId="{2D42D14B-06DF-4B08-83BC-9E3C7AA215ED}" dt="2024-03-06T16:22:30.827" v="249" actId="20577"/>
          <ac:spMkLst>
            <pc:docMk/>
            <pc:sldMk cId="1435452650" sldId="2268"/>
            <ac:spMk id="5" creationId="{49C8B374-D1DC-D35A-51E2-853678D4ACB9}"/>
          </ac:spMkLst>
        </pc:spChg>
        <pc:spChg chg="add mod ord">
          <ac:chgData name="Ashish Jangid" userId="8cd4030e-dbfc-4468-87b9-2662d41edf95" providerId="ADAL" clId="{2D42D14B-06DF-4B08-83BC-9E3C7AA215ED}" dt="2024-03-06T16:22:12.255" v="246" actId="20577"/>
          <ac:spMkLst>
            <pc:docMk/>
            <pc:sldMk cId="1435452650" sldId="2268"/>
            <ac:spMk id="6" creationId="{E84997B3-D276-42F8-09FF-87A601C962E1}"/>
          </ac:spMkLst>
        </pc:spChg>
      </pc:sldChg>
      <pc:sldChg chg="modSp add del mod modNotesTx">
        <pc:chgData name="Ashish Jangid" userId="8cd4030e-dbfc-4468-87b9-2662d41edf95" providerId="ADAL" clId="{2D42D14B-06DF-4B08-83BC-9E3C7AA215ED}" dt="2024-03-06T17:52:03.082" v="550" actId="2696"/>
        <pc:sldMkLst>
          <pc:docMk/>
          <pc:sldMk cId="2713443518" sldId="2269"/>
        </pc:sldMkLst>
        <pc:spChg chg="mod">
          <ac:chgData name="Ashish Jangid" userId="8cd4030e-dbfc-4468-87b9-2662d41edf95" providerId="ADAL" clId="{2D42D14B-06DF-4B08-83BC-9E3C7AA215ED}" dt="2024-03-06T16:27:43.024" v="337" actId="20577"/>
          <ac:spMkLst>
            <pc:docMk/>
            <pc:sldMk cId="2713443518" sldId="2269"/>
            <ac:spMk id="5" creationId="{0E603364-3370-BDC9-CE56-B97D250B8268}"/>
          </ac:spMkLst>
        </pc:spChg>
        <pc:spChg chg="mod">
          <ac:chgData name="Ashish Jangid" userId="8cd4030e-dbfc-4468-87b9-2662d41edf95" providerId="ADAL" clId="{2D42D14B-06DF-4B08-83BC-9E3C7AA215ED}" dt="2024-03-06T16:27:15.097" v="324"/>
          <ac:spMkLst>
            <pc:docMk/>
            <pc:sldMk cId="2713443518" sldId="2269"/>
            <ac:spMk id="6" creationId="{AF8A3507-FFF3-BC7B-8BF4-3EE072076B51}"/>
          </ac:spMkLst>
        </pc:spChg>
      </pc:sldChg>
      <pc:sldChg chg="add">
        <pc:chgData name="Ashish Jangid" userId="8cd4030e-dbfc-4468-87b9-2662d41edf95" providerId="ADAL" clId="{2D42D14B-06DF-4B08-83BC-9E3C7AA215ED}" dt="2024-03-06T17:52:08.693" v="551"/>
        <pc:sldMkLst>
          <pc:docMk/>
          <pc:sldMk cId="2962404661" sldId="2269"/>
        </pc:sldMkLst>
      </pc:sldChg>
      <pc:sldChg chg="modSp add mod modNotesTx">
        <pc:chgData name="Ashish Jangid" userId="8cd4030e-dbfc-4468-87b9-2662d41edf95" providerId="ADAL" clId="{2D42D14B-06DF-4B08-83BC-9E3C7AA215ED}" dt="2024-03-06T17:54:37.126" v="558" actId="20577"/>
        <pc:sldMkLst>
          <pc:docMk/>
          <pc:sldMk cId="2756986331" sldId="2270"/>
        </pc:sldMkLst>
        <pc:spChg chg="mod">
          <ac:chgData name="Ashish Jangid" userId="8cd4030e-dbfc-4468-87b9-2662d41edf95" providerId="ADAL" clId="{2D42D14B-06DF-4B08-83BC-9E3C7AA215ED}" dt="2024-03-06T17:54:07.419" v="556"/>
          <ac:spMkLst>
            <pc:docMk/>
            <pc:sldMk cId="2756986331" sldId="2270"/>
            <ac:spMk id="5" creationId="{0FC4CA35-9640-0AD0-BB96-E711BB86DBE9}"/>
          </ac:spMkLst>
        </pc:spChg>
        <pc:spChg chg="mod">
          <ac:chgData name="Ashish Jangid" userId="8cd4030e-dbfc-4468-87b9-2662d41edf95" providerId="ADAL" clId="{2D42D14B-06DF-4B08-83BC-9E3C7AA215ED}" dt="2024-03-06T17:53:49.127" v="555"/>
          <ac:spMkLst>
            <pc:docMk/>
            <pc:sldMk cId="2756986331" sldId="2270"/>
            <ac:spMk id="6" creationId="{383D9CFD-07CF-3AC4-36E6-67C4AA4893E6}"/>
          </ac:spMkLst>
        </pc:spChg>
      </pc:sldChg>
    </pc:docChg>
  </pc:docChgLst>
  <pc:docChgLst>
    <pc:chgData name="Aleena Raj" userId="S::aleena.raj@simplilearn.com::a8a118e5-a6ae-42e0-9165-fbbc7d58dfa2" providerId="AD" clId="Web-{1F2668F1-2CAB-6836-6A07-BF55B1185829}"/>
    <pc:docChg chg="mod">
      <pc:chgData name="Aleena Raj" userId="S::aleena.raj@simplilearn.com::a8a118e5-a6ae-42e0-9165-fbbc7d58dfa2" providerId="AD" clId="Web-{1F2668F1-2CAB-6836-6A07-BF55B1185829}" dt="2024-04-16T05:22:21.704" v="3"/>
      <pc:docMkLst>
        <pc:docMk/>
      </pc:docMkLst>
      <pc:sldChg chg="addCm delCm">
        <pc:chgData name="Aleena Raj" userId="S::aleena.raj@simplilearn.com::a8a118e5-a6ae-42e0-9165-fbbc7d58dfa2" providerId="AD" clId="Web-{1F2668F1-2CAB-6836-6A07-BF55B1185829}" dt="2024-04-16T05:22:21.704" v="3"/>
        <pc:sldMkLst>
          <pc:docMk/>
          <pc:sldMk cId="3793708136" sldId="301"/>
        </pc:sldMkLst>
        <pc:extLst>
          <p:ext xmlns:p="http://schemas.openxmlformats.org/presentationml/2006/main" uri="{D6D511B9-2390-475A-947B-AFAB55BFBCF1}">
            <pc226:cmChg xmlns:pc226="http://schemas.microsoft.com/office/powerpoint/2022/06/main/command" chg="add del">
              <pc226:chgData name="Aleena Raj" userId="S::aleena.raj@simplilearn.com::a8a118e5-a6ae-42e0-9165-fbbc7d58dfa2" providerId="AD" clId="Web-{1F2668F1-2CAB-6836-6A07-BF55B1185829}" dt="2024-04-16T05:22:21.704" v="3"/>
              <pc2:cmMkLst xmlns:pc2="http://schemas.microsoft.com/office/powerpoint/2019/9/main/command">
                <pc:docMk/>
                <pc:sldMk cId="3793708136" sldId="301"/>
                <pc2:cmMk id="{864DE2E5-3C46-46DE-8A54-623B92714E1A}"/>
              </pc2:cmMkLst>
            </pc226:cmChg>
          </p:ext>
        </pc:extLst>
      </pc:sldChg>
      <pc:sldChg chg="addCm">
        <pc:chgData name="Aleena Raj" userId="S::aleena.raj@simplilearn.com::a8a118e5-a6ae-42e0-9165-fbbc7d58dfa2" providerId="AD" clId="Web-{1F2668F1-2CAB-6836-6A07-BF55B1185829}" dt="2024-04-16T05:15:29.434" v="2"/>
        <pc:sldMkLst>
          <pc:docMk/>
          <pc:sldMk cId="4120728366" sldId="541"/>
        </pc:sldMkLst>
        <pc:extLst>
          <p:ext xmlns:p="http://schemas.openxmlformats.org/presentationml/2006/main" uri="{D6D511B9-2390-475A-947B-AFAB55BFBCF1}">
            <pc226:cmChg xmlns:pc226="http://schemas.microsoft.com/office/powerpoint/2022/06/main/command" chg="add">
              <pc226:chgData name="Aleena Raj" userId="S::aleena.raj@simplilearn.com::a8a118e5-a6ae-42e0-9165-fbbc7d58dfa2" providerId="AD" clId="Web-{1F2668F1-2CAB-6836-6A07-BF55B1185829}" dt="2024-04-16T05:15:29.434" v="2"/>
              <pc2:cmMkLst xmlns:pc2="http://schemas.microsoft.com/office/powerpoint/2019/9/main/command">
                <pc:docMk/>
                <pc:sldMk cId="4120728366" sldId="541"/>
                <pc2:cmMk id="{D0A41041-1A06-4B35-BD1D-697639696250}"/>
              </pc2:cmMkLst>
            </pc226:cmChg>
          </p:ext>
        </pc:extLst>
      </pc:sldChg>
    </pc:docChg>
  </pc:docChgLst>
  <pc:docChgLst>
    <pc:chgData name="Rajoshree Das" userId="54c09b02-0be9-4235-bf52-57d41bc9f90f" providerId="ADAL" clId="{A8ACFF94-B148-4FF8-B48C-EC7F112E5D13}"/>
    <pc:docChg chg="undo custSel modSld">
      <pc:chgData name="Rajoshree Das" userId="54c09b02-0be9-4235-bf52-57d41bc9f90f" providerId="ADAL" clId="{A8ACFF94-B148-4FF8-B48C-EC7F112E5D13}" dt="2024-04-17T09:27:31.057" v="113" actId="20577"/>
      <pc:docMkLst>
        <pc:docMk/>
      </pc:docMkLst>
      <pc:sldChg chg="modSp mod">
        <pc:chgData name="Rajoshree Das" userId="54c09b02-0be9-4235-bf52-57d41bc9f90f" providerId="ADAL" clId="{A8ACFF94-B148-4FF8-B48C-EC7F112E5D13}" dt="2024-04-16T20:11:22.815" v="23" actId="20577"/>
        <pc:sldMkLst>
          <pc:docMk/>
          <pc:sldMk cId="194903255" sldId="341"/>
        </pc:sldMkLst>
        <pc:spChg chg="mod">
          <ac:chgData name="Rajoshree Das" userId="54c09b02-0be9-4235-bf52-57d41bc9f90f" providerId="ADAL" clId="{A8ACFF94-B148-4FF8-B48C-EC7F112E5D13}" dt="2024-04-16T20:10:36.363" v="19" actId="20577"/>
          <ac:spMkLst>
            <pc:docMk/>
            <pc:sldMk cId="194903255" sldId="341"/>
            <ac:spMk id="6" creationId="{AB0BAB0B-8358-419E-EC20-AF0B64B2942C}"/>
          </ac:spMkLst>
        </pc:spChg>
        <pc:spChg chg="mod">
          <ac:chgData name="Rajoshree Das" userId="54c09b02-0be9-4235-bf52-57d41bc9f90f" providerId="ADAL" clId="{A8ACFF94-B148-4FF8-B48C-EC7F112E5D13}" dt="2024-04-16T20:11:22.815" v="23" actId="20577"/>
          <ac:spMkLst>
            <pc:docMk/>
            <pc:sldMk cId="194903255" sldId="341"/>
            <ac:spMk id="9" creationId="{F7D4B6AA-5ECD-56A5-4541-1A7DF199B167}"/>
          </ac:spMkLst>
        </pc:spChg>
      </pc:sldChg>
      <pc:sldChg chg="modSp mod">
        <pc:chgData name="Rajoshree Das" userId="54c09b02-0be9-4235-bf52-57d41bc9f90f" providerId="ADAL" clId="{A8ACFF94-B148-4FF8-B48C-EC7F112E5D13}" dt="2024-04-16T20:15:02.147" v="28" actId="20577"/>
        <pc:sldMkLst>
          <pc:docMk/>
          <pc:sldMk cId="3694860964" sldId="358"/>
        </pc:sldMkLst>
        <pc:spChg chg="mod">
          <ac:chgData name="Rajoshree Das" userId="54c09b02-0be9-4235-bf52-57d41bc9f90f" providerId="ADAL" clId="{A8ACFF94-B148-4FF8-B48C-EC7F112E5D13}" dt="2024-04-16T20:14:32.449" v="24" actId="20577"/>
          <ac:spMkLst>
            <pc:docMk/>
            <pc:sldMk cId="3694860964" sldId="358"/>
            <ac:spMk id="4" creationId="{AAD234EB-FC53-EB50-B19A-018BD28C29B4}"/>
          </ac:spMkLst>
        </pc:spChg>
        <pc:spChg chg="mod">
          <ac:chgData name="Rajoshree Das" userId="54c09b02-0be9-4235-bf52-57d41bc9f90f" providerId="ADAL" clId="{A8ACFF94-B148-4FF8-B48C-EC7F112E5D13}" dt="2024-04-16T20:15:02.147" v="28" actId="20577"/>
          <ac:spMkLst>
            <pc:docMk/>
            <pc:sldMk cId="3694860964" sldId="358"/>
            <ac:spMk id="10" creationId="{596FAD03-6B2E-3F22-5291-991FE5DD2DA7}"/>
          </ac:spMkLst>
        </pc:spChg>
      </pc:sldChg>
      <pc:sldChg chg="modSp mod">
        <pc:chgData name="Rajoshree Das" userId="54c09b02-0be9-4235-bf52-57d41bc9f90f" providerId="ADAL" clId="{A8ACFF94-B148-4FF8-B48C-EC7F112E5D13}" dt="2024-04-16T20:16:40.971" v="30" actId="1076"/>
        <pc:sldMkLst>
          <pc:docMk/>
          <pc:sldMk cId="4213223198" sldId="363"/>
        </pc:sldMkLst>
        <pc:spChg chg="mod">
          <ac:chgData name="Rajoshree Das" userId="54c09b02-0be9-4235-bf52-57d41bc9f90f" providerId="ADAL" clId="{A8ACFF94-B148-4FF8-B48C-EC7F112E5D13}" dt="2024-04-16T20:16:40.971" v="30" actId="1076"/>
          <ac:spMkLst>
            <pc:docMk/>
            <pc:sldMk cId="4213223198" sldId="363"/>
            <ac:spMk id="3" creationId="{F0ADF6F3-F038-E5DF-18A0-59EA69F874F0}"/>
          </ac:spMkLst>
        </pc:spChg>
      </pc:sldChg>
      <pc:sldChg chg="modSp mod">
        <pc:chgData name="Rajoshree Das" userId="54c09b02-0be9-4235-bf52-57d41bc9f90f" providerId="ADAL" clId="{A8ACFF94-B148-4FF8-B48C-EC7F112E5D13}" dt="2024-04-16T19:55:50.666" v="16" actId="20577"/>
        <pc:sldMkLst>
          <pc:docMk/>
          <pc:sldMk cId="1109232934" sldId="390"/>
        </pc:sldMkLst>
        <pc:spChg chg="mod">
          <ac:chgData name="Rajoshree Das" userId="54c09b02-0be9-4235-bf52-57d41bc9f90f" providerId="ADAL" clId="{A8ACFF94-B148-4FF8-B48C-EC7F112E5D13}" dt="2024-04-16T19:55:50.666" v="16" actId="20577"/>
          <ac:spMkLst>
            <pc:docMk/>
            <pc:sldMk cId="1109232934" sldId="390"/>
            <ac:spMk id="2" creationId="{976A12A0-9788-DF6C-5F0B-E7D4B1C44D00}"/>
          </ac:spMkLst>
        </pc:spChg>
      </pc:sldChg>
      <pc:sldChg chg="modSp mod">
        <pc:chgData name="Rajoshree Das" userId="54c09b02-0be9-4235-bf52-57d41bc9f90f" providerId="ADAL" clId="{A8ACFF94-B148-4FF8-B48C-EC7F112E5D13}" dt="2024-04-17T09:27:31.057" v="113" actId="20577"/>
        <pc:sldMkLst>
          <pc:docMk/>
          <pc:sldMk cId="2475413167" sldId="392"/>
        </pc:sldMkLst>
        <pc:spChg chg="mod">
          <ac:chgData name="Rajoshree Das" userId="54c09b02-0be9-4235-bf52-57d41bc9f90f" providerId="ADAL" clId="{A8ACFF94-B148-4FF8-B48C-EC7F112E5D13}" dt="2024-04-17T09:27:31.057" v="113" actId="20577"/>
          <ac:spMkLst>
            <pc:docMk/>
            <pc:sldMk cId="2475413167" sldId="392"/>
            <ac:spMk id="2" creationId="{7091D3C2-4A93-BCCC-0687-6FCDEF8B32AA}"/>
          </ac:spMkLst>
        </pc:spChg>
      </pc:sldChg>
      <pc:sldChg chg="modSp mod">
        <pc:chgData name="Rajoshree Das" userId="54c09b02-0be9-4235-bf52-57d41bc9f90f" providerId="ADAL" clId="{A8ACFF94-B148-4FF8-B48C-EC7F112E5D13}" dt="2024-04-16T20:28:32.641" v="83" actId="1076"/>
        <pc:sldMkLst>
          <pc:docMk/>
          <pc:sldMk cId="1138529078" sldId="470"/>
        </pc:sldMkLst>
        <pc:spChg chg="mod">
          <ac:chgData name="Rajoshree Das" userId="54c09b02-0be9-4235-bf52-57d41bc9f90f" providerId="ADAL" clId="{A8ACFF94-B148-4FF8-B48C-EC7F112E5D13}" dt="2024-04-16T20:28:14.535" v="81" actId="21"/>
          <ac:spMkLst>
            <pc:docMk/>
            <pc:sldMk cId="1138529078" sldId="470"/>
            <ac:spMk id="24" creationId="{444B9643-3157-5BB7-3C02-A26925B8DEDD}"/>
          </ac:spMkLst>
        </pc:spChg>
        <pc:spChg chg="mod">
          <ac:chgData name="Rajoshree Das" userId="54c09b02-0be9-4235-bf52-57d41bc9f90f" providerId="ADAL" clId="{A8ACFF94-B148-4FF8-B48C-EC7F112E5D13}" dt="2024-04-16T20:28:32.641" v="83" actId="1076"/>
          <ac:spMkLst>
            <pc:docMk/>
            <pc:sldMk cId="1138529078" sldId="470"/>
            <ac:spMk id="25" creationId="{00BA6AEC-3FCF-E347-23B6-62FE79E3D1F6}"/>
          </ac:spMkLst>
        </pc:spChg>
        <pc:spChg chg="mod">
          <ac:chgData name="Rajoshree Das" userId="54c09b02-0be9-4235-bf52-57d41bc9f90f" providerId="ADAL" clId="{A8ACFF94-B148-4FF8-B48C-EC7F112E5D13}" dt="2024-04-16T20:27:53.081" v="79" actId="20577"/>
          <ac:spMkLst>
            <pc:docMk/>
            <pc:sldMk cId="1138529078" sldId="470"/>
            <ac:spMk id="86" creationId="{F80B71F9-9341-8695-BFFE-983EDEF20E28}"/>
          </ac:spMkLst>
        </pc:spChg>
      </pc:sldChg>
      <pc:sldChg chg="modSp mod">
        <pc:chgData name="Rajoshree Das" userId="54c09b02-0be9-4235-bf52-57d41bc9f90f" providerId="ADAL" clId="{A8ACFF94-B148-4FF8-B48C-EC7F112E5D13}" dt="2024-04-16T12:05:06.028" v="11" actId="20577"/>
        <pc:sldMkLst>
          <pc:docMk/>
          <pc:sldMk cId="1178765000" sldId="2277"/>
        </pc:sldMkLst>
        <pc:spChg chg="mod">
          <ac:chgData name="Rajoshree Das" userId="54c09b02-0be9-4235-bf52-57d41bc9f90f" providerId="ADAL" clId="{A8ACFF94-B148-4FF8-B48C-EC7F112E5D13}" dt="2024-04-16T12:05:06.028" v="11" actId="20577"/>
          <ac:spMkLst>
            <pc:docMk/>
            <pc:sldMk cId="1178765000" sldId="2277"/>
            <ac:spMk id="3" creationId="{C60C7ACD-CDC1-8359-1680-9560358405D4}"/>
          </ac:spMkLst>
        </pc:spChg>
      </pc:sldChg>
      <pc:sldChg chg="modSp mod">
        <pc:chgData name="Rajoshree Das" userId="54c09b02-0be9-4235-bf52-57d41bc9f90f" providerId="ADAL" clId="{A8ACFF94-B148-4FF8-B48C-EC7F112E5D13}" dt="2024-04-16T20:23:50.066" v="69" actId="20577"/>
        <pc:sldMkLst>
          <pc:docMk/>
          <pc:sldMk cId="4197651861" sldId="2296"/>
        </pc:sldMkLst>
        <pc:spChg chg="mod">
          <ac:chgData name="Rajoshree Das" userId="54c09b02-0be9-4235-bf52-57d41bc9f90f" providerId="ADAL" clId="{A8ACFF94-B148-4FF8-B48C-EC7F112E5D13}" dt="2024-04-16T20:23:01.519" v="66" actId="20577"/>
          <ac:spMkLst>
            <pc:docMk/>
            <pc:sldMk cId="4197651861" sldId="2296"/>
            <ac:spMk id="4" creationId="{25787EC6-DF5A-E36C-CA83-95283B2B6C17}"/>
          </ac:spMkLst>
        </pc:spChg>
        <pc:spChg chg="mod">
          <ac:chgData name="Rajoshree Das" userId="54c09b02-0be9-4235-bf52-57d41bc9f90f" providerId="ADAL" clId="{A8ACFF94-B148-4FF8-B48C-EC7F112E5D13}" dt="2024-04-16T20:23:50.066" v="69" actId="20577"/>
          <ac:spMkLst>
            <pc:docMk/>
            <pc:sldMk cId="4197651861" sldId="2296"/>
            <ac:spMk id="13" creationId="{741359FF-C19C-8932-359E-FDE1C299E830}"/>
          </ac:spMkLst>
        </pc:spChg>
      </pc:sldChg>
      <pc:sldChg chg="modSp mod">
        <pc:chgData name="Rajoshree Das" userId="54c09b02-0be9-4235-bf52-57d41bc9f90f" providerId="ADAL" clId="{A8ACFF94-B148-4FF8-B48C-EC7F112E5D13}" dt="2024-04-16T20:22:18.540" v="64" actId="20577"/>
        <pc:sldMkLst>
          <pc:docMk/>
          <pc:sldMk cId="757482978" sldId="2297"/>
        </pc:sldMkLst>
        <pc:spChg chg="mod">
          <ac:chgData name="Rajoshree Das" userId="54c09b02-0be9-4235-bf52-57d41bc9f90f" providerId="ADAL" clId="{A8ACFF94-B148-4FF8-B48C-EC7F112E5D13}" dt="2024-04-16T20:22:18.540" v="64" actId="20577"/>
          <ac:spMkLst>
            <pc:docMk/>
            <pc:sldMk cId="757482978" sldId="2297"/>
            <ac:spMk id="4" creationId="{25787EC6-DF5A-E36C-CA83-95283B2B6C17}"/>
          </ac:spMkLst>
        </pc:spChg>
      </pc:sldChg>
      <pc:sldChg chg="modSp mod">
        <pc:chgData name="Rajoshree Das" userId="54c09b02-0be9-4235-bf52-57d41bc9f90f" providerId="ADAL" clId="{A8ACFF94-B148-4FF8-B48C-EC7F112E5D13}" dt="2024-04-16T20:19:27.313" v="33" actId="20577"/>
        <pc:sldMkLst>
          <pc:docMk/>
          <pc:sldMk cId="2709856482" sldId="2298"/>
        </pc:sldMkLst>
        <pc:spChg chg="mod">
          <ac:chgData name="Rajoshree Das" userId="54c09b02-0be9-4235-bf52-57d41bc9f90f" providerId="ADAL" clId="{A8ACFF94-B148-4FF8-B48C-EC7F112E5D13}" dt="2024-04-16T20:19:27.313" v="33" actId="20577"/>
          <ac:spMkLst>
            <pc:docMk/>
            <pc:sldMk cId="2709856482" sldId="2298"/>
            <ac:spMk id="4" creationId="{25787EC6-DF5A-E36C-CA83-95283B2B6C17}"/>
          </ac:spMkLst>
        </pc:spChg>
      </pc:sldChg>
      <pc:sldChg chg="modSp mod">
        <pc:chgData name="Rajoshree Das" userId="54c09b02-0be9-4235-bf52-57d41bc9f90f" providerId="ADAL" clId="{A8ACFF94-B148-4FF8-B48C-EC7F112E5D13}" dt="2024-04-16T20:21:10.439" v="59" actId="20577"/>
        <pc:sldMkLst>
          <pc:docMk/>
          <pc:sldMk cId="3822175168" sldId="2299"/>
        </pc:sldMkLst>
        <pc:spChg chg="mod">
          <ac:chgData name="Rajoshree Das" userId="54c09b02-0be9-4235-bf52-57d41bc9f90f" providerId="ADAL" clId="{A8ACFF94-B148-4FF8-B48C-EC7F112E5D13}" dt="2024-04-16T20:21:10.439" v="59" actId="20577"/>
          <ac:spMkLst>
            <pc:docMk/>
            <pc:sldMk cId="3822175168" sldId="2299"/>
            <ac:spMk id="4" creationId="{25787EC6-DF5A-E36C-CA83-95283B2B6C17}"/>
          </ac:spMkLst>
        </pc:spChg>
      </pc:sldChg>
      <pc:sldChg chg="modSp mod">
        <pc:chgData name="Rajoshree Das" userId="54c09b02-0be9-4235-bf52-57d41bc9f90f" providerId="ADAL" clId="{A8ACFF94-B148-4FF8-B48C-EC7F112E5D13}" dt="2024-04-16T20:32:59.721" v="101" actId="20577"/>
        <pc:sldMkLst>
          <pc:docMk/>
          <pc:sldMk cId="4239099242" sldId="2301"/>
        </pc:sldMkLst>
        <pc:spChg chg="mod">
          <ac:chgData name="Rajoshree Das" userId="54c09b02-0be9-4235-bf52-57d41bc9f90f" providerId="ADAL" clId="{A8ACFF94-B148-4FF8-B48C-EC7F112E5D13}" dt="2024-04-16T20:31:53.716" v="89" actId="20577"/>
          <ac:spMkLst>
            <pc:docMk/>
            <pc:sldMk cId="4239099242" sldId="2301"/>
            <ac:spMk id="7" creationId="{5315C64F-A709-B790-0DB3-C39D58A086BC}"/>
          </ac:spMkLst>
        </pc:spChg>
        <pc:spChg chg="mod">
          <ac:chgData name="Rajoshree Das" userId="54c09b02-0be9-4235-bf52-57d41bc9f90f" providerId="ADAL" clId="{A8ACFF94-B148-4FF8-B48C-EC7F112E5D13}" dt="2024-04-16T20:31:37.047" v="84" actId="20577"/>
          <ac:spMkLst>
            <pc:docMk/>
            <pc:sldMk cId="4239099242" sldId="2301"/>
            <ac:spMk id="10" creationId="{95450AE6-2B16-4B53-6FD3-E0B0D6505869}"/>
          </ac:spMkLst>
        </pc:spChg>
        <pc:spChg chg="mod">
          <ac:chgData name="Rajoshree Das" userId="54c09b02-0be9-4235-bf52-57d41bc9f90f" providerId="ADAL" clId="{A8ACFF94-B148-4FF8-B48C-EC7F112E5D13}" dt="2024-04-16T20:32:59.721" v="101" actId="20577"/>
          <ac:spMkLst>
            <pc:docMk/>
            <pc:sldMk cId="4239099242" sldId="2301"/>
            <ac:spMk id="11" creationId="{06D3127C-3183-CC14-F081-10D6AC263E61}"/>
          </ac:spMkLst>
        </pc:spChg>
      </pc:sldChg>
      <pc:sldChg chg="modSp mod">
        <pc:chgData name="Rajoshree Das" userId="54c09b02-0be9-4235-bf52-57d41bc9f90f" providerId="ADAL" clId="{A8ACFF94-B148-4FF8-B48C-EC7F112E5D13}" dt="2024-04-16T20:23:59.250" v="74" actId="20577"/>
        <pc:sldMkLst>
          <pc:docMk/>
          <pc:sldMk cId="3339054620" sldId="2302"/>
        </pc:sldMkLst>
        <pc:spChg chg="mod">
          <ac:chgData name="Rajoshree Das" userId="54c09b02-0be9-4235-bf52-57d41bc9f90f" providerId="ADAL" clId="{A8ACFF94-B148-4FF8-B48C-EC7F112E5D13}" dt="2024-04-16T20:23:59.250" v="74" actId="20577"/>
          <ac:spMkLst>
            <pc:docMk/>
            <pc:sldMk cId="3339054620" sldId="2302"/>
            <ac:spMk id="6" creationId="{966D7164-423F-3E60-B1C0-318EF7722B30}"/>
          </ac:spMkLst>
        </pc:spChg>
      </pc:sldChg>
      <pc:sldChg chg="modSp mod">
        <pc:chgData name="Rajoshree Das" userId="54c09b02-0be9-4235-bf52-57d41bc9f90f" providerId="ADAL" clId="{A8ACFF94-B148-4FF8-B48C-EC7F112E5D13}" dt="2024-04-17T09:24:49.515" v="111" actId="20577"/>
        <pc:sldMkLst>
          <pc:docMk/>
          <pc:sldMk cId="3948045403" sldId="2304"/>
        </pc:sldMkLst>
        <pc:spChg chg="mod">
          <ac:chgData name="Rajoshree Das" userId="54c09b02-0be9-4235-bf52-57d41bc9f90f" providerId="ADAL" clId="{A8ACFF94-B148-4FF8-B48C-EC7F112E5D13}" dt="2024-04-17T09:24:49.515" v="111" actId="20577"/>
          <ac:spMkLst>
            <pc:docMk/>
            <pc:sldMk cId="3948045403" sldId="2304"/>
            <ac:spMk id="5" creationId="{CE4898F7-1150-FC21-1244-857F57E103CB}"/>
          </ac:spMkLst>
        </pc:spChg>
      </pc:sldChg>
    </pc:docChg>
  </pc:docChgLst>
  <pc:docChgLst>
    <pc:chgData name="Guwalani Kunal" userId="18ebe22a-2a61-47bf-9fc2-2bfaf0cd3e75" providerId="ADAL" clId="{EE4A3075-74B4-40ED-A0B3-91693AB8D682}"/>
    <pc:docChg chg="undo custSel modSld sldOrd">
      <pc:chgData name="Guwalani Kunal" userId="18ebe22a-2a61-47bf-9fc2-2bfaf0cd3e75" providerId="ADAL" clId="{EE4A3075-74B4-40ED-A0B3-91693AB8D682}" dt="2024-04-19T08:39:58.233" v="234"/>
      <pc:docMkLst>
        <pc:docMk/>
      </pc:docMkLst>
      <pc:sldChg chg="modSp mod modCm">
        <pc:chgData name="Guwalani Kunal" userId="18ebe22a-2a61-47bf-9fc2-2bfaf0cd3e75" providerId="ADAL" clId="{EE4A3075-74B4-40ED-A0B3-91693AB8D682}" dt="2024-04-19T08:39:58.233" v="234"/>
        <pc:sldMkLst>
          <pc:docMk/>
          <pc:sldMk cId="1322510107" sldId="334"/>
        </pc:sldMkLst>
        <pc:spChg chg="mod">
          <ac:chgData name="Guwalani Kunal" userId="18ebe22a-2a61-47bf-9fc2-2bfaf0cd3e75" providerId="ADAL" clId="{EE4A3075-74B4-40ED-A0B3-91693AB8D682}" dt="2024-04-19T05:44:37.652" v="233" actId="14100"/>
          <ac:spMkLst>
            <pc:docMk/>
            <pc:sldMk cId="1322510107" sldId="334"/>
            <ac:spMk id="3" creationId="{AF82F5C5-5E04-F204-052C-C011AC321CD3}"/>
          </ac:spMkLst>
        </pc:spChg>
        <pc:spChg chg="mod">
          <ac:chgData name="Guwalani Kunal" userId="18ebe22a-2a61-47bf-9fc2-2bfaf0cd3e75" providerId="ADAL" clId="{EE4A3075-74B4-40ED-A0B3-91693AB8D682}" dt="2024-04-19T05:44:08.369" v="230" actId="20577"/>
          <ac:spMkLst>
            <pc:docMk/>
            <pc:sldMk cId="1322510107" sldId="334"/>
            <ac:spMk id="4" creationId="{0266AAD9-88D1-B8D5-8DE2-9A9FDAAC613E}"/>
          </ac:spMkLst>
        </pc:spChg>
        <pc:extLst>
          <p:ext xmlns:p="http://schemas.openxmlformats.org/presentationml/2006/main" uri="{D6D511B9-2390-475A-947B-AFAB55BFBCF1}">
            <pc226:cmChg xmlns:pc226="http://schemas.microsoft.com/office/powerpoint/2022/06/main/command" chg="">
              <pc226:chgData name="Guwalani Kunal" userId="18ebe22a-2a61-47bf-9fc2-2bfaf0cd3e75" providerId="ADAL" clId="{EE4A3075-74B4-40ED-A0B3-91693AB8D682}" dt="2024-04-19T08:39:58.233" v="234"/>
              <pc2:cmMkLst xmlns:pc2="http://schemas.microsoft.com/office/powerpoint/2019/9/main/command">
                <pc:docMk/>
                <pc:sldMk cId="1322510107" sldId="334"/>
                <pc2:cmMk id="{CA94BD28-8B23-419B-9487-BA8DB6A9EB78}"/>
              </pc2:cmMkLst>
              <pc226:cmRplyChg chg="add">
                <pc226:chgData name="Guwalani Kunal" userId="18ebe22a-2a61-47bf-9fc2-2bfaf0cd3e75" providerId="ADAL" clId="{EE4A3075-74B4-40ED-A0B3-91693AB8D682}" dt="2024-04-19T08:39:58.233" v="234"/>
                <pc2:cmRplyMkLst xmlns:pc2="http://schemas.microsoft.com/office/powerpoint/2019/9/main/command">
                  <pc:docMk/>
                  <pc:sldMk cId="1322510107" sldId="334"/>
                  <pc2:cmMk id="{CA94BD28-8B23-419B-9487-BA8DB6A9EB78}"/>
                  <pc2:cmRplyMk id="{B2BDA7FF-1C64-468F-9314-BBFEA8AA1CA2}"/>
                </pc2:cmRplyMkLst>
              </pc226:cmRplyChg>
            </pc226:cmChg>
          </p:ext>
        </pc:extLst>
      </pc:sldChg>
      <pc:sldChg chg="delCm">
        <pc:chgData name="Guwalani Kunal" userId="18ebe22a-2a61-47bf-9fc2-2bfaf0cd3e75" providerId="ADAL" clId="{EE4A3075-74B4-40ED-A0B3-91693AB8D682}" dt="2024-04-17T21:21:47.916" v="192"/>
        <pc:sldMkLst>
          <pc:docMk/>
          <pc:sldMk cId="906871592" sldId="469"/>
        </pc:sldMkLst>
        <pc:extLst>
          <p:ext xmlns:p="http://schemas.openxmlformats.org/presentationml/2006/main" uri="{D6D511B9-2390-475A-947B-AFAB55BFBCF1}">
            <pc226:cmChg xmlns:pc226="http://schemas.microsoft.com/office/powerpoint/2022/06/main/command" chg="del">
              <pc226:chgData name="Guwalani Kunal" userId="18ebe22a-2a61-47bf-9fc2-2bfaf0cd3e75" providerId="ADAL" clId="{EE4A3075-74B4-40ED-A0B3-91693AB8D682}" dt="2024-04-17T21:21:47.916" v="192"/>
              <pc2:cmMkLst xmlns:pc2="http://schemas.microsoft.com/office/powerpoint/2019/9/main/command">
                <pc:docMk/>
                <pc:sldMk cId="906871592" sldId="469"/>
                <pc2:cmMk id="{DB5F41C0-8E18-40A6-AA1E-8AED2DC7BD5A}"/>
              </pc2:cmMkLst>
            </pc226:cmChg>
          </p:ext>
        </pc:extLst>
      </pc:sldChg>
      <pc:sldChg chg="delCm">
        <pc:chgData name="Guwalani Kunal" userId="18ebe22a-2a61-47bf-9fc2-2bfaf0cd3e75" providerId="ADAL" clId="{EE4A3075-74B4-40ED-A0B3-91693AB8D682}" dt="2024-04-17T21:15:46.265" v="1"/>
        <pc:sldMkLst>
          <pc:docMk/>
          <pc:sldMk cId="2756986331" sldId="2270"/>
        </pc:sldMkLst>
        <pc:extLst>
          <p:ext xmlns:p="http://schemas.openxmlformats.org/presentationml/2006/main" uri="{D6D511B9-2390-475A-947B-AFAB55BFBCF1}">
            <pc226:cmChg xmlns:pc226="http://schemas.microsoft.com/office/powerpoint/2022/06/main/command" chg="del">
              <pc226:chgData name="Guwalani Kunal" userId="18ebe22a-2a61-47bf-9fc2-2bfaf0cd3e75" providerId="ADAL" clId="{EE4A3075-74B4-40ED-A0B3-91693AB8D682}" dt="2024-04-17T21:15:46.265" v="1"/>
              <pc2:cmMkLst xmlns:pc2="http://schemas.microsoft.com/office/powerpoint/2019/9/main/command">
                <pc:docMk/>
                <pc:sldMk cId="2756986331" sldId="2270"/>
                <pc2:cmMk id="{CE0610C4-FDF3-4F9C-B63A-B6BB4517C822}"/>
              </pc2:cmMkLst>
            </pc226:cmChg>
          </p:ext>
        </pc:extLst>
      </pc:sldChg>
      <pc:sldChg chg="addSp delSp modSp mod ord delAnim modAnim delCm">
        <pc:chgData name="Guwalani Kunal" userId="18ebe22a-2a61-47bf-9fc2-2bfaf0cd3e75" providerId="ADAL" clId="{EE4A3075-74B4-40ED-A0B3-91693AB8D682}" dt="2024-04-17T21:21:32.305" v="191" actId="14100"/>
        <pc:sldMkLst>
          <pc:docMk/>
          <pc:sldMk cId="4239099242" sldId="2301"/>
        </pc:sldMkLst>
        <pc:spChg chg="del mod">
          <ac:chgData name="Guwalani Kunal" userId="18ebe22a-2a61-47bf-9fc2-2bfaf0cd3e75" providerId="ADAL" clId="{EE4A3075-74B4-40ED-A0B3-91693AB8D682}" dt="2024-04-17T21:20:50.306" v="121" actId="478"/>
          <ac:spMkLst>
            <pc:docMk/>
            <pc:sldMk cId="4239099242" sldId="2301"/>
            <ac:spMk id="3" creationId="{2E5E48E0-CDE7-FB83-566B-85C0A062880C}"/>
          </ac:spMkLst>
        </pc:spChg>
        <pc:spChg chg="mod">
          <ac:chgData name="Guwalani Kunal" userId="18ebe22a-2a61-47bf-9fc2-2bfaf0cd3e75" providerId="ADAL" clId="{EE4A3075-74B4-40ED-A0B3-91693AB8D682}" dt="2024-04-17T21:20:20.979" v="85" actId="14100"/>
          <ac:spMkLst>
            <pc:docMk/>
            <pc:sldMk cId="4239099242" sldId="2301"/>
            <ac:spMk id="16" creationId="{57938D07-09D6-D22A-A47B-860DB14242A9}"/>
          </ac:spMkLst>
        </pc:spChg>
        <pc:spChg chg="mod">
          <ac:chgData name="Guwalani Kunal" userId="18ebe22a-2a61-47bf-9fc2-2bfaf0cd3e75" providerId="ADAL" clId="{EE4A3075-74B4-40ED-A0B3-91693AB8D682}" dt="2024-04-17T21:20:20.979" v="85" actId="14100"/>
          <ac:spMkLst>
            <pc:docMk/>
            <pc:sldMk cId="4239099242" sldId="2301"/>
            <ac:spMk id="17" creationId="{712AEC08-0372-4002-1FF3-F81BBC9573B5}"/>
          </ac:spMkLst>
        </pc:spChg>
        <pc:spChg chg="mod">
          <ac:chgData name="Guwalani Kunal" userId="18ebe22a-2a61-47bf-9fc2-2bfaf0cd3e75" providerId="ADAL" clId="{EE4A3075-74B4-40ED-A0B3-91693AB8D682}" dt="2024-04-17T21:20:20.979" v="85" actId="14100"/>
          <ac:spMkLst>
            <pc:docMk/>
            <pc:sldMk cId="4239099242" sldId="2301"/>
            <ac:spMk id="18" creationId="{0A8422F4-0832-139C-6A4E-6299795D3529}"/>
          </ac:spMkLst>
        </pc:spChg>
        <pc:spChg chg="add mod">
          <ac:chgData name="Guwalani Kunal" userId="18ebe22a-2a61-47bf-9fc2-2bfaf0cd3e75" providerId="ADAL" clId="{EE4A3075-74B4-40ED-A0B3-91693AB8D682}" dt="2024-04-17T21:21:32.305" v="191" actId="14100"/>
          <ac:spMkLst>
            <pc:docMk/>
            <pc:sldMk cId="4239099242" sldId="2301"/>
            <ac:spMk id="19" creationId="{8DDA0581-6AC7-6C2F-57A9-5FFEFC85878C}"/>
          </ac:spMkLst>
        </pc:spChg>
        <pc:spChg chg="add del mod">
          <ac:chgData name="Guwalani Kunal" userId="18ebe22a-2a61-47bf-9fc2-2bfaf0cd3e75" providerId="ADAL" clId="{EE4A3075-74B4-40ED-A0B3-91693AB8D682}" dt="2024-04-17T21:21:27.459" v="190" actId="478"/>
          <ac:spMkLst>
            <pc:docMk/>
            <pc:sldMk cId="4239099242" sldId="2301"/>
            <ac:spMk id="20" creationId="{83BDA6C1-67DC-24DD-A924-0C8654B85313}"/>
          </ac:spMkLst>
        </pc:spChg>
        <pc:grpChg chg="add del mod">
          <ac:chgData name="Guwalani Kunal" userId="18ebe22a-2a61-47bf-9fc2-2bfaf0cd3e75" providerId="ADAL" clId="{EE4A3075-74B4-40ED-A0B3-91693AB8D682}" dt="2024-04-17T21:19:19.437" v="53" actId="478"/>
          <ac:grpSpMkLst>
            <pc:docMk/>
            <pc:sldMk cId="4239099242" sldId="2301"/>
            <ac:grpSpMk id="2" creationId="{3C895E00-6C23-479A-CD19-A50EBEE08B4E}"/>
          </ac:grpSpMkLst>
        </pc:grpChg>
        <pc:grpChg chg="del mod topLvl">
          <ac:chgData name="Guwalani Kunal" userId="18ebe22a-2a61-47bf-9fc2-2bfaf0cd3e75" providerId="ADAL" clId="{EE4A3075-74B4-40ED-A0B3-91693AB8D682}" dt="2024-04-17T21:20:24.078" v="86" actId="478"/>
          <ac:grpSpMkLst>
            <pc:docMk/>
            <pc:sldMk cId="4239099242" sldId="2301"/>
            <ac:grpSpMk id="5" creationId="{9C4F51AD-880B-DC54-D8CF-47CFA8D4ADC7}"/>
          </ac:grpSpMkLst>
        </pc:grpChg>
        <pc:picChg chg="del mod topLvl">
          <ac:chgData name="Guwalani Kunal" userId="18ebe22a-2a61-47bf-9fc2-2bfaf0cd3e75" providerId="ADAL" clId="{EE4A3075-74B4-40ED-A0B3-91693AB8D682}" dt="2024-04-17T21:19:19.437" v="53" actId="478"/>
          <ac:picMkLst>
            <pc:docMk/>
            <pc:sldMk cId="4239099242" sldId="2301"/>
            <ac:picMk id="15" creationId="{31A04F69-A87B-C463-580D-300160C15FAE}"/>
          </ac:picMkLst>
        </pc:picChg>
        <pc:extLst>
          <p:ext xmlns:p="http://schemas.openxmlformats.org/presentationml/2006/main" uri="{D6D511B9-2390-475A-947B-AFAB55BFBCF1}">
            <pc226:cmChg xmlns:pc226="http://schemas.microsoft.com/office/powerpoint/2022/06/main/command" chg="del">
              <pc226:chgData name="Guwalani Kunal" userId="18ebe22a-2a61-47bf-9fc2-2bfaf0cd3e75" providerId="ADAL" clId="{EE4A3075-74B4-40ED-A0B3-91693AB8D682}" dt="2024-04-17T21:18:45.038" v="12"/>
              <pc2:cmMkLst xmlns:pc2="http://schemas.microsoft.com/office/powerpoint/2019/9/main/command">
                <pc:docMk/>
                <pc:sldMk cId="4239099242" sldId="2301"/>
                <pc2:cmMk id="{5BF1A208-2CC5-4F48-8E6E-9B8544A94454}"/>
              </pc2:cmMkLst>
            </pc226:cmChg>
          </p:ext>
        </pc:extLst>
      </pc:sldChg>
    </pc:docChg>
  </pc:docChgLst>
  <pc:docChgLst>
    <pc:chgData name="Guest User" userId="S::urn:spo:anon#0dfa2b0ffa5b3ed96f4a6e2a511db65974467b3a2c9625ffe083228a9b020c4a::" providerId="AD" clId="Web-{7750DDA1-F615-4B6B-10C4-6C61DEF895EF}"/>
    <pc:docChg chg="mod">
      <pc:chgData name="Guest User" userId="S::urn:spo:anon#0dfa2b0ffa5b3ed96f4a6e2a511db65974467b3a2c9625ffe083228a9b020c4a::" providerId="AD" clId="Web-{7750DDA1-F615-4B6B-10C4-6C61DEF895EF}" dt="2024-04-18T07:38:15.875" v="1"/>
      <pc:docMkLst>
        <pc:docMk/>
      </pc:docMkLst>
      <pc:sldChg chg="addCm">
        <pc:chgData name="Guest User" userId="S::urn:spo:anon#0dfa2b0ffa5b3ed96f4a6e2a511db65974467b3a2c9625ffe083228a9b020c4a::" providerId="AD" clId="Web-{7750DDA1-F615-4B6B-10C4-6C61DEF895EF}" dt="2024-04-18T07:38:15.875" v="1"/>
        <pc:sldMkLst>
          <pc:docMk/>
          <pc:sldMk cId="1322510107" sldId="334"/>
        </pc:sldMkLst>
        <pc:extLst>
          <p:ext xmlns:p="http://schemas.openxmlformats.org/presentationml/2006/main" uri="{D6D511B9-2390-475A-947B-AFAB55BFBCF1}">
            <pc226:cmChg xmlns:pc226="http://schemas.microsoft.com/office/powerpoint/2022/06/main/command" chg="add">
              <pc226:chgData name="Guest User" userId="S::urn:spo:anon#0dfa2b0ffa5b3ed96f4a6e2a511db65974467b3a2c9625ffe083228a9b020c4a::" providerId="AD" clId="Web-{7750DDA1-F615-4B6B-10C4-6C61DEF895EF}" dt="2024-04-18T07:38:15.875" v="1"/>
              <pc2:cmMkLst xmlns:pc2="http://schemas.microsoft.com/office/powerpoint/2019/9/main/command">
                <pc:docMk/>
                <pc:sldMk cId="1322510107" sldId="334"/>
                <pc2:cmMk id="{CA94BD28-8B23-419B-9487-BA8DB6A9EB78}"/>
              </pc2:cmMkLst>
            </pc226:cmChg>
          </p:ext>
        </pc:extLst>
      </pc:sldChg>
    </pc:docChg>
  </pc:docChgLst>
  <pc:docChgLst>
    <pc:chgData name="Roop Kumar" userId="ec229fc9-1ae5-4424-ad91-f4b472f033de" providerId="ADAL" clId="{FBF7A9F9-259B-4861-B2BC-9E501C708598}"/>
    <pc:docChg chg="undo custSel modSld replTag delTag">
      <pc:chgData name="Roop Kumar" userId="ec229fc9-1ae5-4424-ad91-f4b472f033de" providerId="ADAL" clId="{FBF7A9F9-259B-4861-B2BC-9E501C708598}" dt="2024-04-17T12:44:14.276" v="633"/>
      <pc:docMkLst>
        <pc:docMk/>
      </pc:docMkLst>
      <pc:sldChg chg="replTag delTag">
        <pc:chgData name="Roop Kumar" userId="ec229fc9-1ae5-4424-ad91-f4b472f033de" providerId="ADAL" clId="{FBF7A9F9-259B-4861-B2BC-9E501C708598}" dt="2024-04-17T12:03:18.053" v="37"/>
        <pc:sldMkLst>
          <pc:docMk/>
          <pc:sldMk cId="581828306" sldId="256"/>
        </pc:sldMkLst>
      </pc:sldChg>
      <pc:sldChg chg="modSp mod replTag delTag">
        <pc:chgData name="Roop Kumar" userId="ec229fc9-1ae5-4424-ad91-f4b472f033de" providerId="ADAL" clId="{FBF7A9F9-259B-4861-B2BC-9E501C708598}" dt="2024-04-17T12:04:04.353" v="67"/>
        <pc:sldMkLst>
          <pc:docMk/>
          <pc:sldMk cId="3793708136" sldId="301"/>
        </pc:sldMkLst>
        <pc:picChg chg="mod">
          <ac:chgData name="Roop Kumar" userId="ec229fc9-1ae5-4424-ad91-f4b472f033de" providerId="ADAL" clId="{FBF7A9F9-259B-4861-B2BC-9E501C708598}" dt="2024-04-17T12:04:02.354" v="65" actId="14100"/>
          <ac:picMkLst>
            <pc:docMk/>
            <pc:sldMk cId="3793708136" sldId="301"/>
            <ac:picMk id="9" creationId="{F529408B-DDA1-6BA6-E79B-3DA13B1A5353}"/>
          </ac:picMkLst>
        </pc:picChg>
      </pc:sldChg>
      <pc:sldChg chg="replTag delTag">
        <pc:chgData name="Roop Kumar" userId="ec229fc9-1ae5-4424-ad91-f4b472f033de" providerId="ADAL" clId="{FBF7A9F9-259B-4861-B2BC-9E501C708598}" dt="2024-04-17T12:05:29.484" v="82"/>
        <pc:sldMkLst>
          <pc:docMk/>
          <pc:sldMk cId="1322510107" sldId="334"/>
        </pc:sldMkLst>
      </pc:sldChg>
      <pc:sldChg chg="replTag delTag">
        <pc:chgData name="Roop Kumar" userId="ec229fc9-1ae5-4424-ad91-f4b472f033de" providerId="ADAL" clId="{FBF7A9F9-259B-4861-B2BC-9E501C708598}" dt="2024-04-17T12:14:41.143" v="483"/>
        <pc:sldMkLst>
          <pc:docMk/>
          <pc:sldMk cId="194903255" sldId="341"/>
        </pc:sldMkLst>
      </pc:sldChg>
      <pc:sldChg chg="modSp mod replTag delTag">
        <pc:chgData name="Roop Kumar" userId="ec229fc9-1ae5-4424-ad91-f4b472f033de" providerId="ADAL" clId="{FBF7A9F9-259B-4861-B2BC-9E501C708598}" dt="2024-04-17T12:43:20.333" v="591"/>
        <pc:sldMkLst>
          <pc:docMk/>
          <pc:sldMk cId="3694860964" sldId="358"/>
        </pc:sldMkLst>
        <pc:spChg chg="mod">
          <ac:chgData name="Roop Kumar" userId="ec229fc9-1ae5-4424-ad91-f4b472f033de" providerId="ADAL" clId="{FBF7A9F9-259B-4861-B2BC-9E501C708598}" dt="2024-04-17T12:15:29.056" v="506" actId="1036"/>
          <ac:spMkLst>
            <pc:docMk/>
            <pc:sldMk cId="3694860964" sldId="358"/>
            <ac:spMk id="7" creationId="{D8F03132-DDDB-58E1-3D49-7E92A9AB4F39}"/>
          </ac:spMkLst>
        </pc:spChg>
      </pc:sldChg>
      <pc:sldChg chg="replTag">
        <pc:chgData name="Roop Kumar" userId="ec229fc9-1ae5-4424-ad91-f4b472f033de" providerId="ADAL" clId="{FBF7A9F9-259B-4861-B2BC-9E501C708598}" dt="2024-04-17T12:43:30.931" v="594"/>
        <pc:sldMkLst>
          <pc:docMk/>
          <pc:sldMk cId="4213223198" sldId="363"/>
        </pc:sldMkLst>
      </pc:sldChg>
      <pc:sldChg chg="replTag">
        <pc:chgData name="Roop Kumar" userId="ec229fc9-1ae5-4424-ad91-f4b472f033de" providerId="ADAL" clId="{FBF7A9F9-259B-4861-B2BC-9E501C708598}" dt="2024-04-17T12:43:32.598" v="595"/>
        <pc:sldMkLst>
          <pc:docMk/>
          <pc:sldMk cId="1425428406" sldId="367"/>
        </pc:sldMkLst>
      </pc:sldChg>
      <pc:sldChg chg="replTag delTag">
        <pc:chgData name="Roop Kumar" userId="ec229fc9-1ae5-4424-ad91-f4b472f033de" providerId="ADAL" clId="{FBF7A9F9-259B-4861-B2BC-9E501C708598}" dt="2024-04-17T12:03:19.440" v="39"/>
        <pc:sldMkLst>
          <pc:docMk/>
          <pc:sldMk cId="710290067" sldId="385"/>
        </pc:sldMkLst>
      </pc:sldChg>
      <pc:sldChg chg="replTag delTag">
        <pc:chgData name="Roop Kumar" userId="ec229fc9-1ae5-4424-ad91-f4b472f033de" providerId="ADAL" clId="{FBF7A9F9-259B-4861-B2BC-9E501C708598}" dt="2024-04-17T12:03:43.030" v="49"/>
        <pc:sldMkLst>
          <pc:docMk/>
          <pc:sldMk cId="1109232934" sldId="390"/>
        </pc:sldMkLst>
      </pc:sldChg>
      <pc:sldChg chg="replTag delTag">
        <pc:chgData name="Roop Kumar" userId="ec229fc9-1ae5-4424-ad91-f4b472f033de" providerId="ADAL" clId="{FBF7A9F9-259B-4861-B2BC-9E501C708598}" dt="2024-04-17T12:44:14.276" v="633"/>
        <pc:sldMkLst>
          <pc:docMk/>
          <pc:sldMk cId="906871592" sldId="469"/>
        </pc:sldMkLst>
      </pc:sldChg>
      <pc:sldChg chg="replTag delTag">
        <pc:chgData name="Roop Kumar" userId="ec229fc9-1ae5-4424-ad91-f4b472f033de" providerId="ADAL" clId="{FBF7A9F9-259B-4861-B2BC-9E501C708598}" dt="2024-04-17T12:43:57.744" v="629"/>
        <pc:sldMkLst>
          <pc:docMk/>
          <pc:sldMk cId="42392329" sldId="488"/>
        </pc:sldMkLst>
      </pc:sldChg>
      <pc:sldChg chg="delSp modSp mod replTag delTag">
        <pc:chgData name="Roop Kumar" userId="ec229fc9-1ae5-4424-ad91-f4b472f033de" providerId="ADAL" clId="{FBF7A9F9-259B-4861-B2BC-9E501C708598}" dt="2024-04-17T12:14:38.605" v="477"/>
        <pc:sldMkLst>
          <pc:docMk/>
          <pc:sldMk cId="1027293982" sldId="503"/>
        </pc:sldMkLst>
        <pc:spChg chg="mod topLvl">
          <ac:chgData name="Roop Kumar" userId="ec229fc9-1ae5-4424-ad91-f4b472f033de" providerId="ADAL" clId="{FBF7A9F9-259B-4861-B2BC-9E501C708598}" dt="2024-04-17T12:11:26.485" v="373" actId="165"/>
          <ac:spMkLst>
            <pc:docMk/>
            <pc:sldMk cId="1027293982" sldId="503"/>
            <ac:spMk id="5" creationId="{A53BFA2A-B9D3-7A9B-020E-62D3A93D0A14}"/>
          </ac:spMkLst>
        </pc:spChg>
        <pc:spChg chg="mod topLvl">
          <ac:chgData name="Roop Kumar" userId="ec229fc9-1ae5-4424-ad91-f4b472f033de" providerId="ADAL" clId="{FBF7A9F9-259B-4861-B2BC-9E501C708598}" dt="2024-04-17T12:11:26.485" v="373" actId="165"/>
          <ac:spMkLst>
            <pc:docMk/>
            <pc:sldMk cId="1027293982" sldId="503"/>
            <ac:spMk id="8" creationId="{F2EB5740-F963-56CC-33CE-2F9CF8FF9958}"/>
          </ac:spMkLst>
        </pc:spChg>
        <pc:spChg chg="mod topLvl">
          <ac:chgData name="Roop Kumar" userId="ec229fc9-1ae5-4424-ad91-f4b472f033de" providerId="ADAL" clId="{FBF7A9F9-259B-4861-B2BC-9E501C708598}" dt="2024-04-17T12:11:26.485" v="373" actId="165"/>
          <ac:spMkLst>
            <pc:docMk/>
            <pc:sldMk cId="1027293982" sldId="503"/>
            <ac:spMk id="15" creationId="{FE087758-2A56-731A-8628-11103933AB00}"/>
          </ac:spMkLst>
        </pc:spChg>
        <pc:grpChg chg="del">
          <ac:chgData name="Roop Kumar" userId="ec229fc9-1ae5-4424-ad91-f4b472f033de" providerId="ADAL" clId="{FBF7A9F9-259B-4861-B2BC-9E501C708598}" dt="2024-04-17T12:11:26.485" v="373" actId="165"/>
          <ac:grpSpMkLst>
            <pc:docMk/>
            <pc:sldMk cId="1027293982" sldId="503"/>
            <ac:grpSpMk id="14" creationId="{478C410E-F191-B91A-5A50-8C2A8F18A7F1}"/>
          </ac:grpSpMkLst>
        </pc:grpChg>
        <pc:picChg chg="mod topLvl modCrop">
          <ac:chgData name="Roop Kumar" userId="ec229fc9-1ae5-4424-ad91-f4b472f033de" providerId="ADAL" clId="{FBF7A9F9-259B-4861-B2BC-9E501C708598}" dt="2024-04-17T12:11:26.485" v="373" actId="165"/>
          <ac:picMkLst>
            <pc:docMk/>
            <pc:sldMk cId="1027293982" sldId="503"/>
            <ac:picMk id="12" creationId="{8DEE9A75-E82C-D061-5BFD-5C798A6EB354}"/>
          </ac:picMkLst>
        </pc:picChg>
        <pc:picChg chg="mod topLvl">
          <ac:chgData name="Roop Kumar" userId="ec229fc9-1ae5-4424-ad91-f4b472f033de" providerId="ADAL" clId="{FBF7A9F9-259B-4861-B2BC-9E501C708598}" dt="2024-04-17T12:11:26.485" v="373" actId="165"/>
          <ac:picMkLst>
            <pc:docMk/>
            <pc:sldMk cId="1027293982" sldId="503"/>
            <ac:picMk id="18" creationId="{6C12295D-AA90-55DC-39A7-257F50EB237C}"/>
          </ac:picMkLst>
        </pc:picChg>
      </pc:sldChg>
      <pc:sldChg chg="replTag delTag">
        <pc:chgData name="Roop Kumar" userId="ec229fc9-1ae5-4424-ad91-f4b472f033de" providerId="ADAL" clId="{FBF7A9F9-259B-4861-B2BC-9E501C708598}" dt="2024-04-17T12:14:37.788" v="475"/>
        <pc:sldMkLst>
          <pc:docMk/>
          <pc:sldMk cId="3185896202" sldId="523"/>
        </pc:sldMkLst>
      </pc:sldChg>
      <pc:sldChg chg="replTag delTag">
        <pc:chgData name="Roop Kumar" userId="ec229fc9-1ae5-4424-ad91-f4b472f033de" providerId="ADAL" clId="{FBF7A9F9-259B-4861-B2BC-9E501C708598}" dt="2024-04-17T12:03:48.783" v="56"/>
        <pc:sldMkLst>
          <pc:docMk/>
          <pc:sldMk cId="2267921826" sldId="526"/>
        </pc:sldMkLst>
      </pc:sldChg>
      <pc:sldChg chg="addSp delSp modSp mod replTag delTag">
        <pc:chgData name="Roop Kumar" userId="ec229fc9-1ae5-4424-ad91-f4b472f033de" providerId="ADAL" clId="{FBF7A9F9-259B-4861-B2BC-9E501C708598}" dt="2024-04-17T12:43:05.613" v="583"/>
        <pc:sldMkLst>
          <pc:docMk/>
          <pc:sldMk cId="1888565773" sldId="530"/>
        </pc:sldMkLst>
        <pc:picChg chg="add mod">
          <ac:chgData name="Roop Kumar" userId="ec229fc9-1ae5-4424-ad91-f4b472f033de" providerId="ADAL" clId="{FBF7A9F9-259B-4861-B2BC-9E501C708598}" dt="2024-04-17T12:42:59.032" v="581" actId="1038"/>
          <ac:picMkLst>
            <pc:docMk/>
            <pc:sldMk cId="1888565773" sldId="530"/>
            <ac:picMk id="3" creationId="{42028761-995E-AF6B-08E9-C2B2198C5705}"/>
          </ac:picMkLst>
        </pc:picChg>
        <pc:picChg chg="del">
          <ac:chgData name="Roop Kumar" userId="ec229fc9-1ae5-4424-ad91-f4b472f033de" providerId="ADAL" clId="{FBF7A9F9-259B-4861-B2BC-9E501C708598}" dt="2024-04-17T12:42:45.516" v="540" actId="478"/>
          <ac:picMkLst>
            <pc:docMk/>
            <pc:sldMk cId="1888565773" sldId="530"/>
            <ac:picMk id="7" creationId="{4EF61EB0-D831-5052-64E8-BBDD66AAFB2A}"/>
          </ac:picMkLst>
        </pc:picChg>
      </pc:sldChg>
      <pc:sldChg chg="replTag delTag">
        <pc:chgData name="Roop Kumar" userId="ec229fc9-1ae5-4424-ad91-f4b472f033de" providerId="ADAL" clId="{FBF7A9F9-259B-4861-B2BC-9E501C708598}" dt="2024-04-17T12:03:56.835" v="60"/>
        <pc:sldMkLst>
          <pc:docMk/>
          <pc:sldMk cId="4120728366" sldId="541"/>
        </pc:sldMkLst>
      </pc:sldChg>
      <pc:sldChg chg="replTag delTag">
        <pc:chgData name="Roop Kumar" userId="ec229fc9-1ae5-4424-ad91-f4b472f033de" providerId="ADAL" clId="{FBF7A9F9-259B-4861-B2BC-9E501C708598}" dt="2024-04-17T12:03:40.825" v="45"/>
        <pc:sldMkLst>
          <pc:docMk/>
          <pc:sldMk cId="2662357090" sldId="2263"/>
        </pc:sldMkLst>
      </pc:sldChg>
      <pc:sldChg chg="modSp mod replTag delTag">
        <pc:chgData name="Roop Kumar" userId="ec229fc9-1ae5-4424-ad91-f4b472f033de" providerId="ADAL" clId="{FBF7A9F9-259B-4861-B2BC-9E501C708598}" dt="2024-04-17T12:14:45.608" v="485"/>
        <pc:sldMkLst>
          <pc:docMk/>
          <pc:sldMk cId="701904690" sldId="2272"/>
        </pc:sldMkLst>
        <pc:spChg chg="mod">
          <ac:chgData name="Roop Kumar" userId="ec229fc9-1ae5-4424-ad91-f4b472f033de" providerId="ADAL" clId="{FBF7A9F9-259B-4861-B2BC-9E501C708598}" dt="2024-04-17T12:06:46.063" v="161" actId="14100"/>
          <ac:spMkLst>
            <pc:docMk/>
            <pc:sldMk cId="701904690" sldId="2272"/>
            <ac:spMk id="5" creationId="{202C994E-77E5-10B4-91D2-1F6F76313ED0}"/>
          </ac:spMkLst>
        </pc:spChg>
      </pc:sldChg>
      <pc:sldChg chg="replTag delTag">
        <pc:chgData name="Roop Kumar" userId="ec229fc9-1ae5-4424-ad91-f4b472f033de" providerId="ADAL" clId="{FBF7A9F9-259B-4861-B2BC-9E501C708598}" dt="2024-04-17T12:03:41.849" v="47"/>
        <pc:sldMkLst>
          <pc:docMk/>
          <pc:sldMk cId="1178765000" sldId="2277"/>
        </pc:sldMkLst>
      </pc:sldChg>
      <pc:sldChg chg="replTag delTag">
        <pc:chgData name="Roop Kumar" userId="ec229fc9-1ae5-4424-ad91-f4b472f033de" providerId="ADAL" clId="{FBF7A9F9-259B-4861-B2BC-9E501C708598}" dt="2024-04-17T12:03:47.658" v="54"/>
        <pc:sldMkLst>
          <pc:docMk/>
          <pc:sldMk cId="1811562624" sldId="2278"/>
        </pc:sldMkLst>
      </pc:sldChg>
      <pc:sldChg chg="replTag">
        <pc:chgData name="Roop Kumar" userId="ec229fc9-1ae5-4424-ad91-f4b472f033de" providerId="ADAL" clId="{FBF7A9F9-259B-4861-B2BC-9E501C708598}" dt="2024-04-17T12:04:20.770" v="68"/>
        <pc:sldMkLst>
          <pc:docMk/>
          <pc:sldMk cId="433011078" sldId="2286"/>
        </pc:sldMkLst>
      </pc:sldChg>
      <pc:sldChg chg="replTag delTag">
        <pc:chgData name="Roop Kumar" userId="ec229fc9-1ae5-4424-ad91-f4b472f033de" providerId="ADAL" clId="{FBF7A9F9-259B-4861-B2BC-9E501C708598}" dt="2024-04-17T12:43:51.628" v="621"/>
        <pc:sldMkLst>
          <pc:docMk/>
          <pc:sldMk cId="2038903435" sldId="2288"/>
        </pc:sldMkLst>
      </pc:sldChg>
      <pc:sldChg chg="addSp delSp modSp mod replTag delTag">
        <pc:chgData name="Roop Kumar" userId="ec229fc9-1ae5-4424-ad91-f4b472f033de" providerId="ADAL" clId="{FBF7A9F9-259B-4861-B2BC-9E501C708598}" dt="2024-04-17T12:14:39.540" v="479"/>
        <pc:sldMkLst>
          <pc:docMk/>
          <pc:sldMk cId="734009202" sldId="2292"/>
        </pc:sldMkLst>
        <pc:spChg chg="add del mod ord">
          <ac:chgData name="Roop Kumar" userId="ec229fc9-1ae5-4424-ad91-f4b472f033de" providerId="ADAL" clId="{FBF7A9F9-259B-4861-B2BC-9E501C708598}" dt="2024-04-17T12:12:19.732" v="392" actId="478"/>
          <ac:spMkLst>
            <pc:docMk/>
            <pc:sldMk cId="734009202" sldId="2292"/>
            <ac:spMk id="3" creationId="{590062C6-0EC0-5EAE-3808-65056D2F9B6F}"/>
          </ac:spMkLst>
        </pc:spChg>
        <pc:spChg chg="del mod">
          <ac:chgData name="Roop Kumar" userId="ec229fc9-1ae5-4424-ad91-f4b472f033de" providerId="ADAL" clId="{FBF7A9F9-259B-4861-B2BC-9E501C708598}" dt="2024-04-17T12:08:41.129" v="272" actId="478"/>
          <ac:spMkLst>
            <pc:docMk/>
            <pc:sldMk cId="734009202" sldId="2292"/>
            <ac:spMk id="5" creationId="{A53BFA2A-B9D3-7A9B-020E-62D3A93D0A14}"/>
          </ac:spMkLst>
        </pc:spChg>
        <pc:spChg chg="add mod">
          <ac:chgData name="Roop Kumar" userId="ec229fc9-1ae5-4424-ad91-f4b472f033de" providerId="ADAL" clId="{FBF7A9F9-259B-4861-B2BC-9E501C708598}" dt="2024-04-17T12:11:44.531" v="379" actId="164"/>
          <ac:spMkLst>
            <pc:docMk/>
            <pc:sldMk cId="734009202" sldId="2292"/>
            <ac:spMk id="7" creationId="{556F6DEC-BEF1-4140-806D-4A94EAE42AB3}"/>
          </ac:spMkLst>
        </pc:spChg>
        <pc:spChg chg="mod topLvl">
          <ac:chgData name="Roop Kumar" userId="ec229fc9-1ae5-4424-ad91-f4b472f033de" providerId="ADAL" clId="{FBF7A9F9-259B-4861-B2BC-9E501C708598}" dt="2024-04-17T12:08:46.646" v="273" actId="165"/>
          <ac:spMkLst>
            <pc:docMk/>
            <pc:sldMk cId="734009202" sldId="2292"/>
            <ac:spMk id="8" creationId="{F2EB5740-F963-56CC-33CE-2F9CF8FF9958}"/>
          </ac:spMkLst>
        </pc:spChg>
        <pc:spChg chg="add mod">
          <ac:chgData name="Roop Kumar" userId="ec229fc9-1ae5-4424-ad91-f4b472f033de" providerId="ADAL" clId="{FBF7A9F9-259B-4861-B2BC-9E501C708598}" dt="2024-04-17T12:12:02.027" v="383"/>
          <ac:spMkLst>
            <pc:docMk/>
            <pc:sldMk cId="734009202" sldId="2292"/>
            <ac:spMk id="9" creationId="{C1830A3A-17F5-D44A-214B-A781B9D04077}"/>
          </ac:spMkLst>
        </pc:spChg>
        <pc:spChg chg="del mod topLvl">
          <ac:chgData name="Roop Kumar" userId="ec229fc9-1ae5-4424-ad91-f4b472f033de" providerId="ADAL" clId="{FBF7A9F9-259B-4861-B2BC-9E501C708598}" dt="2024-04-17T12:12:18.851" v="391" actId="478"/>
          <ac:spMkLst>
            <pc:docMk/>
            <pc:sldMk cId="734009202" sldId="2292"/>
            <ac:spMk id="15" creationId="{FE087758-2A56-731A-8628-11103933AB00}"/>
          </ac:spMkLst>
        </pc:spChg>
        <pc:grpChg chg="add mod modVis">
          <ac:chgData name="Roop Kumar" userId="ec229fc9-1ae5-4424-ad91-f4b472f033de" providerId="ADAL" clId="{FBF7A9F9-259B-4861-B2BC-9E501C708598}" dt="2024-04-17T12:12:20.851" v="393" actId="14429"/>
          <ac:grpSpMkLst>
            <pc:docMk/>
            <pc:sldMk cId="734009202" sldId="2292"/>
            <ac:grpSpMk id="11" creationId="{4A3A8E81-FC2B-26C1-E6EB-7B518EFDAEB3}"/>
          </ac:grpSpMkLst>
        </pc:grpChg>
        <pc:grpChg chg="del">
          <ac:chgData name="Roop Kumar" userId="ec229fc9-1ae5-4424-ad91-f4b472f033de" providerId="ADAL" clId="{FBF7A9F9-259B-4861-B2BC-9E501C708598}" dt="2024-04-17T12:08:46.646" v="273" actId="165"/>
          <ac:grpSpMkLst>
            <pc:docMk/>
            <pc:sldMk cId="734009202" sldId="2292"/>
            <ac:grpSpMk id="14" creationId="{478C410E-F191-B91A-5A50-8C2A8F18A7F1}"/>
          </ac:grpSpMkLst>
        </pc:grpChg>
        <pc:picChg chg="mod">
          <ac:chgData name="Roop Kumar" userId="ec229fc9-1ae5-4424-ad91-f4b472f033de" providerId="ADAL" clId="{FBF7A9F9-259B-4861-B2BC-9E501C708598}" dt="2024-04-17T12:12:28.147" v="395" actId="1076"/>
          <ac:picMkLst>
            <pc:docMk/>
            <pc:sldMk cId="734009202" sldId="2292"/>
            <ac:picMk id="6" creationId="{277BF678-47A0-9E20-0BA8-72B1E43CA361}"/>
          </ac:picMkLst>
        </pc:picChg>
        <pc:picChg chg="add del mod">
          <ac:chgData name="Roop Kumar" userId="ec229fc9-1ae5-4424-ad91-f4b472f033de" providerId="ADAL" clId="{FBF7A9F9-259B-4861-B2BC-9E501C708598}" dt="2024-04-17T12:12:23.308" v="394" actId="478"/>
          <ac:picMkLst>
            <pc:docMk/>
            <pc:sldMk cId="734009202" sldId="2292"/>
            <ac:picMk id="10" creationId="{8B62D3DB-A75C-E8F5-3D17-D2AECCBD1868}"/>
          </ac:picMkLst>
        </pc:picChg>
      </pc:sldChg>
      <pc:sldChg chg="addSp delSp modSp mod replTag delTag">
        <pc:chgData name="Roop Kumar" userId="ec229fc9-1ae5-4424-ad91-f4b472f033de" providerId="ADAL" clId="{FBF7A9F9-259B-4861-B2BC-9E501C708598}" dt="2024-04-17T12:14:40.310" v="481"/>
        <pc:sldMkLst>
          <pc:docMk/>
          <pc:sldMk cId="1044356731" sldId="2293"/>
        </pc:sldMkLst>
        <pc:spChg chg="add mod">
          <ac:chgData name="Roop Kumar" userId="ec229fc9-1ae5-4424-ad91-f4b472f033de" providerId="ADAL" clId="{FBF7A9F9-259B-4861-B2BC-9E501C708598}" dt="2024-04-17T12:13:09.010" v="425" actId="164"/>
          <ac:spMkLst>
            <pc:docMk/>
            <pc:sldMk cId="1044356731" sldId="2293"/>
            <ac:spMk id="2" creationId="{0EC339D5-AAE8-19A4-11E0-E467C4C11A69}"/>
          </ac:spMkLst>
        </pc:spChg>
        <pc:spChg chg="del mod topLvl">
          <ac:chgData name="Roop Kumar" userId="ec229fc9-1ae5-4424-ad91-f4b472f033de" providerId="ADAL" clId="{FBF7A9F9-259B-4861-B2BC-9E501C708598}" dt="2024-04-17T12:13:03.257" v="424" actId="478"/>
          <ac:spMkLst>
            <pc:docMk/>
            <pc:sldMk cId="1044356731" sldId="2293"/>
            <ac:spMk id="5" creationId="{A53BFA2A-B9D3-7A9B-020E-62D3A93D0A14}"/>
          </ac:spMkLst>
        </pc:spChg>
        <pc:spChg chg="add mod">
          <ac:chgData name="Roop Kumar" userId="ec229fc9-1ae5-4424-ad91-f4b472f033de" providerId="ADAL" clId="{FBF7A9F9-259B-4861-B2BC-9E501C708598}" dt="2024-04-17T12:13:18.279" v="429"/>
          <ac:spMkLst>
            <pc:docMk/>
            <pc:sldMk cId="1044356731" sldId="2293"/>
            <ac:spMk id="6" creationId="{4505267D-E8EF-46EF-AE8C-13D817A1C8E7}"/>
          </ac:spMkLst>
        </pc:spChg>
        <pc:spChg chg="mod topLvl">
          <ac:chgData name="Roop Kumar" userId="ec229fc9-1ae5-4424-ad91-f4b472f033de" providerId="ADAL" clId="{FBF7A9F9-259B-4861-B2BC-9E501C708598}" dt="2024-04-17T12:12:44.083" v="412" actId="165"/>
          <ac:spMkLst>
            <pc:docMk/>
            <pc:sldMk cId="1044356731" sldId="2293"/>
            <ac:spMk id="8" creationId="{F2EB5740-F963-56CC-33CE-2F9CF8FF9958}"/>
          </ac:spMkLst>
        </pc:spChg>
        <pc:spChg chg="del mod topLvl">
          <ac:chgData name="Roop Kumar" userId="ec229fc9-1ae5-4424-ad91-f4b472f033de" providerId="ADAL" clId="{FBF7A9F9-259B-4861-B2BC-9E501C708598}" dt="2024-04-17T12:13:14.439" v="427" actId="478"/>
          <ac:spMkLst>
            <pc:docMk/>
            <pc:sldMk cId="1044356731" sldId="2293"/>
            <ac:spMk id="15" creationId="{FE087758-2A56-731A-8628-11103933AB00}"/>
          </ac:spMkLst>
        </pc:spChg>
        <pc:grpChg chg="add mod modVis">
          <ac:chgData name="Roop Kumar" userId="ec229fc9-1ae5-4424-ad91-f4b472f033de" providerId="ADAL" clId="{FBF7A9F9-259B-4861-B2BC-9E501C708598}" dt="2024-04-17T12:13:24.211" v="432" actId="14429"/>
          <ac:grpSpMkLst>
            <pc:docMk/>
            <pc:sldMk cId="1044356731" sldId="2293"/>
            <ac:grpSpMk id="10" creationId="{404A91A3-E02D-C815-2F83-8E067E9570BB}"/>
          </ac:grpSpMkLst>
        </pc:grpChg>
        <pc:grpChg chg="del">
          <ac:chgData name="Roop Kumar" userId="ec229fc9-1ae5-4424-ad91-f4b472f033de" providerId="ADAL" clId="{FBF7A9F9-259B-4861-B2BC-9E501C708598}" dt="2024-04-17T12:12:44.083" v="412" actId="165"/>
          <ac:grpSpMkLst>
            <pc:docMk/>
            <pc:sldMk cId="1044356731" sldId="2293"/>
            <ac:grpSpMk id="14" creationId="{478C410E-F191-B91A-5A50-8C2A8F18A7F1}"/>
          </ac:grpSpMkLst>
        </pc:grpChg>
        <pc:picChg chg="add del mod">
          <ac:chgData name="Roop Kumar" userId="ec229fc9-1ae5-4424-ad91-f4b472f033de" providerId="ADAL" clId="{FBF7A9F9-259B-4861-B2BC-9E501C708598}" dt="2024-04-17T12:13:26.815" v="433" actId="478"/>
          <ac:picMkLst>
            <pc:docMk/>
            <pc:sldMk cId="1044356731" sldId="2293"/>
            <ac:picMk id="7" creationId="{C5EC923A-08A4-D152-8968-CFB9B10B3638}"/>
          </ac:picMkLst>
        </pc:picChg>
        <pc:picChg chg="mod">
          <ac:chgData name="Roop Kumar" userId="ec229fc9-1ae5-4424-ad91-f4b472f033de" providerId="ADAL" clId="{FBF7A9F9-259B-4861-B2BC-9E501C708598}" dt="2024-04-17T12:13:52.130" v="435" actId="1076"/>
          <ac:picMkLst>
            <pc:docMk/>
            <pc:sldMk cId="1044356731" sldId="2293"/>
            <ac:picMk id="9" creationId="{8F367ECE-6275-D75D-1FF5-CE24F176724C}"/>
          </ac:picMkLst>
        </pc:picChg>
      </pc:sldChg>
      <pc:sldChg chg="modSp mod replTag delTag">
        <pc:chgData name="Roop Kumar" userId="ec229fc9-1ae5-4424-ad91-f4b472f033de" providerId="ADAL" clId="{FBF7A9F9-259B-4861-B2BC-9E501C708598}" dt="2024-04-17T12:43:12.218" v="589"/>
        <pc:sldMkLst>
          <pc:docMk/>
          <pc:sldMk cId="1874801508" sldId="2294"/>
        </pc:sldMkLst>
        <pc:spChg chg="mod">
          <ac:chgData name="Roop Kumar" userId="ec229fc9-1ae5-4424-ad91-f4b472f033de" providerId="ADAL" clId="{FBF7A9F9-259B-4861-B2BC-9E501C708598}" dt="2024-04-17T12:15:01.165" v="492" actId="12789"/>
          <ac:spMkLst>
            <pc:docMk/>
            <pc:sldMk cId="1874801508" sldId="2294"/>
            <ac:spMk id="5" creationId="{4C0C3ABB-1327-DAC0-6B01-F416424FACA6}"/>
          </ac:spMkLst>
        </pc:spChg>
        <pc:spChg chg="mod">
          <ac:chgData name="Roop Kumar" userId="ec229fc9-1ae5-4424-ad91-f4b472f033de" providerId="ADAL" clId="{FBF7A9F9-259B-4861-B2BC-9E501C708598}" dt="2024-04-17T12:15:01.165" v="492" actId="12789"/>
          <ac:spMkLst>
            <pc:docMk/>
            <pc:sldMk cId="1874801508" sldId="2294"/>
            <ac:spMk id="6" creationId="{9D5CFBE2-C52F-2EDD-2B58-8677F8024346}"/>
          </ac:spMkLst>
        </pc:spChg>
        <pc:picChg chg="mod">
          <ac:chgData name="Roop Kumar" userId="ec229fc9-1ae5-4424-ad91-f4b472f033de" providerId="ADAL" clId="{FBF7A9F9-259B-4861-B2BC-9E501C708598}" dt="2024-04-17T12:15:01.165" v="492" actId="12789"/>
          <ac:picMkLst>
            <pc:docMk/>
            <pc:sldMk cId="1874801508" sldId="2294"/>
            <ac:picMk id="8" creationId="{E59C64F5-87A9-3267-01C6-66839A0BC89E}"/>
          </ac:picMkLst>
        </pc:picChg>
        <pc:picChg chg="mod">
          <ac:chgData name="Roop Kumar" userId="ec229fc9-1ae5-4424-ad91-f4b472f033de" providerId="ADAL" clId="{FBF7A9F9-259B-4861-B2BC-9E501C708598}" dt="2024-04-17T12:15:01.165" v="492" actId="12789"/>
          <ac:picMkLst>
            <pc:docMk/>
            <pc:sldMk cId="1874801508" sldId="2294"/>
            <ac:picMk id="10" creationId="{3EB39704-ABD7-9B56-5797-BA4E292C97F1}"/>
          </ac:picMkLst>
        </pc:picChg>
      </pc:sldChg>
      <pc:sldChg chg="modSp mod replTag delTag">
        <pc:chgData name="Roop Kumar" userId="ec229fc9-1ae5-4424-ad91-f4b472f033de" providerId="ADAL" clId="{FBF7A9F9-259B-4861-B2BC-9E501C708598}" dt="2024-04-17T12:43:25.154" v="593"/>
        <pc:sldMkLst>
          <pc:docMk/>
          <pc:sldMk cId="118326447" sldId="2295"/>
        </pc:sldMkLst>
        <pc:spChg chg="mod">
          <ac:chgData name="Roop Kumar" userId="ec229fc9-1ae5-4424-ad91-f4b472f033de" providerId="ADAL" clId="{FBF7A9F9-259B-4861-B2BC-9E501C708598}" dt="2024-04-17T12:21:41.338" v="535" actId="14100"/>
          <ac:spMkLst>
            <pc:docMk/>
            <pc:sldMk cId="118326447" sldId="2295"/>
            <ac:spMk id="5" creationId="{4C0C3ABB-1327-DAC0-6B01-F416424FACA6}"/>
          </ac:spMkLst>
        </pc:spChg>
        <pc:spChg chg="mod">
          <ac:chgData name="Roop Kumar" userId="ec229fc9-1ae5-4424-ad91-f4b472f033de" providerId="ADAL" clId="{FBF7A9F9-259B-4861-B2BC-9E501C708598}" dt="2024-04-17T12:21:41.338" v="535" actId="14100"/>
          <ac:spMkLst>
            <pc:docMk/>
            <pc:sldMk cId="118326447" sldId="2295"/>
            <ac:spMk id="6" creationId="{9D5CFBE2-C52F-2EDD-2B58-8677F8024346}"/>
          </ac:spMkLst>
        </pc:spChg>
        <pc:picChg chg="mod modCrop">
          <ac:chgData name="Roop Kumar" userId="ec229fc9-1ae5-4424-ad91-f4b472f033de" providerId="ADAL" clId="{FBF7A9F9-259B-4861-B2BC-9E501C708598}" dt="2024-04-17T12:17:47.901" v="533" actId="12789"/>
          <ac:picMkLst>
            <pc:docMk/>
            <pc:sldMk cId="118326447" sldId="2295"/>
            <ac:picMk id="14" creationId="{3DF4C2EB-781E-D15E-4F0F-F074AEFAA98E}"/>
          </ac:picMkLst>
        </pc:picChg>
        <pc:picChg chg="mod modCrop">
          <ac:chgData name="Roop Kumar" userId="ec229fc9-1ae5-4424-ad91-f4b472f033de" providerId="ADAL" clId="{FBF7A9F9-259B-4861-B2BC-9E501C708598}" dt="2024-04-17T12:17:47.901" v="533" actId="12789"/>
          <ac:picMkLst>
            <pc:docMk/>
            <pc:sldMk cId="118326447" sldId="2295"/>
            <ac:picMk id="16" creationId="{51B048E0-62FD-20F4-E009-13B3F9DC2B8E}"/>
          </ac:picMkLst>
        </pc:picChg>
      </pc:sldChg>
      <pc:sldChg chg="replTag delTag">
        <pc:chgData name="Roop Kumar" userId="ec229fc9-1ae5-4424-ad91-f4b472f033de" providerId="ADAL" clId="{FBF7A9F9-259B-4861-B2BC-9E501C708598}" dt="2024-04-17T12:43:47.789" v="616"/>
        <pc:sldMkLst>
          <pc:docMk/>
          <pc:sldMk cId="4197651861" sldId="2296"/>
        </pc:sldMkLst>
      </pc:sldChg>
      <pc:sldChg chg="replTag delTag">
        <pc:chgData name="Roop Kumar" userId="ec229fc9-1ae5-4424-ad91-f4b472f033de" providerId="ADAL" clId="{FBF7A9F9-259B-4861-B2BC-9E501C708598}" dt="2024-04-17T12:43:47.103" v="614"/>
        <pc:sldMkLst>
          <pc:docMk/>
          <pc:sldMk cId="757482978" sldId="2297"/>
        </pc:sldMkLst>
      </pc:sldChg>
      <pc:sldChg chg="replTag delTag">
        <pc:chgData name="Roop Kumar" userId="ec229fc9-1ae5-4424-ad91-f4b472f033de" providerId="ADAL" clId="{FBF7A9F9-259B-4861-B2BC-9E501C708598}" dt="2024-04-17T12:43:41.244" v="604"/>
        <pc:sldMkLst>
          <pc:docMk/>
          <pc:sldMk cId="2709856482" sldId="2298"/>
        </pc:sldMkLst>
      </pc:sldChg>
      <pc:sldChg chg="replTag delTag">
        <pc:chgData name="Roop Kumar" userId="ec229fc9-1ae5-4424-ad91-f4b472f033de" providerId="ADAL" clId="{FBF7A9F9-259B-4861-B2BC-9E501C708598}" dt="2024-04-17T12:43:41.978" v="606"/>
        <pc:sldMkLst>
          <pc:docMk/>
          <pc:sldMk cId="3822175168" sldId="2299"/>
        </pc:sldMkLst>
      </pc:sldChg>
      <pc:sldChg chg="replTag delTag">
        <pc:chgData name="Roop Kumar" userId="ec229fc9-1ae5-4424-ad91-f4b472f033de" providerId="ADAL" clId="{FBF7A9F9-259B-4861-B2BC-9E501C708598}" dt="2024-04-17T12:43:57.140" v="627"/>
        <pc:sldMkLst>
          <pc:docMk/>
          <pc:sldMk cId="4243922588" sldId="2300"/>
        </pc:sldMkLst>
      </pc:sldChg>
      <pc:sldChg chg="replTag">
        <pc:chgData name="Roop Kumar" userId="ec229fc9-1ae5-4424-ad91-f4b472f033de" providerId="ADAL" clId="{FBF7A9F9-259B-4861-B2BC-9E501C708598}" dt="2024-04-17T12:43:48.760" v="617"/>
        <pc:sldMkLst>
          <pc:docMk/>
          <pc:sldMk cId="3339054620" sldId="2302"/>
        </pc:sldMkLst>
      </pc:sldChg>
      <pc:sldChg chg="replTag">
        <pc:chgData name="Roop Kumar" userId="ec229fc9-1ae5-4424-ad91-f4b472f033de" providerId="ADAL" clId="{FBF7A9F9-259B-4861-B2BC-9E501C708598}" dt="2024-04-17T12:43:35.428" v="596"/>
        <pc:sldMkLst>
          <pc:docMk/>
          <pc:sldMk cId="3948045403" sldId="2304"/>
        </pc:sldMkLst>
      </pc:sldChg>
    </pc:docChg>
  </pc:docChgLst>
  <pc:docChgLst>
    <pc:chgData name="Aleena Raj" userId="S::aleena.raj@simplilearn.com::a8a118e5-a6ae-42e0-9165-fbbc7d58dfa2" providerId="AD" clId="Web-{B12D01A1-153E-25DD-57AA-F00FE0074E79}"/>
    <pc:docChg chg="modSld">
      <pc:chgData name="Aleena Raj" userId="S::aleena.raj@simplilearn.com::a8a118e5-a6ae-42e0-9165-fbbc7d58dfa2" providerId="AD" clId="Web-{B12D01A1-153E-25DD-57AA-F00FE0074E79}" dt="2024-04-17T11:45:55.448" v="66" actId="20577"/>
      <pc:docMkLst>
        <pc:docMk/>
      </pc:docMkLst>
      <pc:sldChg chg="modSp">
        <pc:chgData name="Aleena Raj" userId="S::aleena.raj@simplilearn.com::a8a118e5-a6ae-42e0-9165-fbbc7d58dfa2" providerId="AD" clId="Web-{B12D01A1-153E-25DD-57AA-F00FE0074E79}" dt="2024-04-17T11:45:55.448" v="66" actId="20577"/>
        <pc:sldMkLst>
          <pc:docMk/>
          <pc:sldMk cId="2662357090" sldId="2263"/>
        </pc:sldMkLst>
        <pc:spChg chg="mod">
          <ac:chgData name="Aleena Raj" userId="S::aleena.raj@simplilearn.com::a8a118e5-a6ae-42e0-9165-fbbc7d58dfa2" providerId="AD" clId="Web-{B12D01A1-153E-25DD-57AA-F00FE0074E79}" dt="2024-04-17T11:45:55.448" v="66" actId="20577"/>
          <ac:spMkLst>
            <pc:docMk/>
            <pc:sldMk cId="2662357090" sldId="2263"/>
            <ac:spMk id="3" creationId="{5EC0C677-5DD9-7527-6012-B76470E0E585}"/>
          </ac:spMkLst>
        </pc:spChg>
      </pc:sldChg>
    </pc:docChg>
  </pc:docChgLst>
  <pc:docChgLst>
    <pc:chgData name="venkataramana B" userId="4fbb7d20-78cf-4088-8630-bdebf6fd9389" providerId="ADAL" clId="{285906C5-B9D4-4289-8D4F-5B047ED1E860}"/>
    <pc:docChg chg="">
      <pc:chgData name="venkataramana B" userId="4fbb7d20-78cf-4088-8630-bdebf6fd9389" providerId="ADAL" clId="{285906C5-B9D4-4289-8D4F-5B047ED1E860}" dt="2024-04-30T05:00:55.517" v="0"/>
      <pc:docMkLst>
        <pc:docMk/>
      </pc:docMkLst>
      <pc:sldChg chg="delCm">
        <pc:chgData name="venkataramana B" userId="4fbb7d20-78cf-4088-8630-bdebf6fd9389" providerId="ADAL" clId="{285906C5-B9D4-4289-8D4F-5B047ED1E860}" dt="2024-04-30T05:00:55.517" v="0"/>
        <pc:sldMkLst>
          <pc:docMk/>
          <pc:sldMk cId="1322510107" sldId="334"/>
        </pc:sldMkLst>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285906C5-B9D4-4289-8D4F-5B047ED1E860}" dt="2024-04-30T05:00:55.517" v="0"/>
              <pc2:cmMkLst xmlns:pc2="http://schemas.microsoft.com/office/powerpoint/2019/9/main/command">
                <pc:docMk/>
                <pc:sldMk cId="1322510107" sldId="334"/>
                <pc2:cmMk id="{CA94BD28-8B23-419B-9487-BA8DB6A9EB78}"/>
              </pc2:cmMkLst>
            </pc226:cmChg>
          </p:ext>
        </pc:extLst>
      </pc:sldChg>
    </pc:docChg>
  </pc:docChgLst>
  <pc:docChgLst>
    <pc:chgData name="venkataramana B" userId="4fbb7d20-78cf-4088-8630-bdebf6fd9389" providerId="ADAL" clId="{167F2BE0-838E-4B8A-8FD3-A07873264D30}"/>
    <pc:docChg chg="undo redo custSel addSld delSld modSld sldOrd">
      <pc:chgData name="venkataramana B" userId="4fbb7d20-78cf-4088-8630-bdebf6fd9389" providerId="ADAL" clId="{167F2BE0-838E-4B8A-8FD3-A07873264D30}" dt="2024-04-17T07:08:28.535" v="3779" actId="21"/>
      <pc:docMkLst>
        <pc:docMk/>
      </pc:docMkLst>
      <pc:sldChg chg="addSp delSp modSp mod modClrScheme delCm chgLayout modNotesTx">
        <pc:chgData name="venkataramana B" userId="4fbb7d20-78cf-4088-8630-bdebf6fd9389" providerId="ADAL" clId="{167F2BE0-838E-4B8A-8FD3-A07873264D30}" dt="2024-04-17T05:38:05.353" v="3261"/>
        <pc:sldMkLst>
          <pc:docMk/>
          <pc:sldMk cId="3793708136" sldId="301"/>
        </pc:sldMkLst>
        <pc:spChg chg="add del mod ord">
          <ac:chgData name="venkataramana B" userId="4fbb7d20-78cf-4088-8630-bdebf6fd9389" providerId="ADAL" clId="{167F2BE0-838E-4B8A-8FD3-A07873264D30}" dt="2024-04-15T11:43:39.478" v="406" actId="478"/>
          <ac:spMkLst>
            <pc:docMk/>
            <pc:sldMk cId="3793708136" sldId="301"/>
            <ac:spMk id="2" creationId="{25615092-27B0-04E6-41E1-76CF9D418452}"/>
          </ac:spMkLst>
        </pc:spChg>
        <pc:spChg chg="mod ord">
          <ac:chgData name="venkataramana B" userId="4fbb7d20-78cf-4088-8630-bdebf6fd9389" providerId="ADAL" clId="{167F2BE0-838E-4B8A-8FD3-A07873264D30}" dt="2024-04-15T11:42:22.476" v="269" actId="700"/>
          <ac:spMkLst>
            <pc:docMk/>
            <pc:sldMk cId="3793708136" sldId="301"/>
            <ac:spMk id="3" creationId="{5AE4EE60-38AE-9853-DFA1-577B39DDE8DC}"/>
          </ac:spMkLst>
        </pc:spChg>
        <pc:spChg chg="add mod ord">
          <ac:chgData name="venkataramana B" userId="4fbb7d20-78cf-4088-8630-bdebf6fd9389" providerId="ADAL" clId="{167F2BE0-838E-4B8A-8FD3-A07873264D30}" dt="2024-04-17T05:38:05.353" v="3261"/>
          <ac:spMkLst>
            <pc:docMk/>
            <pc:sldMk cId="3793708136" sldId="301"/>
            <ac:spMk id="4" creationId="{165A4493-74B2-B0BD-FED0-C1B0757EFEAF}"/>
          </ac:spMkLst>
        </pc:spChg>
        <pc:spChg chg="del">
          <ac:chgData name="venkataramana B" userId="4fbb7d20-78cf-4088-8630-bdebf6fd9389" providerId="ADAL" clId="{167F2BE0-838E-4B8A-8FD3-A07873264D30}" dt="2024-04-15T11:43:33.602" v="404" actId="478"/>
          <ac:spMkLst>
            <pc:docMk/>
            <pc:sldMk cId="3793708136" sldId="301"/>
            <ac:spMk id="10" creationId="{8EE822D5-A4FA-9C7D-C908-7F72DD6AA2C6}"/>
          </ac:spMkLst>
        </pc:spChg>
        <pc:spChg chg="del">
          <ac:chgData name="venkataramana B" userId="4fbb7d20-78cf-4088-8630-bdebf6fd9389" providerId="ADAL" clId="{167F2BE0-838E-4B8A-8FD3-A07873264D30}" dt="2024-04-15T11:43:37.441" v="405" actId="478"/>
          <ac:spMkLst>
            <pc:docMk/>
            <pc:sldMk cId="3793708136" sldId="301"/>
            <ac:spMk id="11" creationId="{45E33549-C416-A4BB-955C-D37D282BAE55}"/>
          </ac:spMkLst>
        </pc:spChg>
        <pc:spChg chg="mod">
          <ac:chgData name="venkataramana B" userId="4fbb7d20-78cf-4088-8630-bdebf6fd9389" providerId="ADAL" clId="{167F2BE0-838E-4B8A-8FD3-A07873264D30}" dt="2024-04-15T13:20:55.230" v="546" actId="554"/>
          <ac:spMkLst>
            <pc:docMk/>
            <pc:sldMk cId="3793708136" sldId="301"/>
            <ac:spMk id="12" creationId="{26F235A6-3113-BD50-DF18-5677A364938A}"/>
          </ac:spMkLst>
        </pc:spChg>
        <pc:spChg chg="mod">
          <ac:chgData name="venkataramana B" userId="4fbb7d20-78cf-4088-8630-bdebf6fd9389" providerId="ADAL" clId="{167F2BE0-838E-4B8A-8FD3-A07873264D30}" dt="2024-04-15T13:20:55.230" v="546" actId="554"/>
          <ac:spMkLst>
            <pc:docMk/>
            <pc:sldMk cId="3793708136" sldId="301"/>
            <ac:spMk id="13" creationId="{FA6FDFA3-30D6-DF64-F6E6-ECF0BF51B057}"/>
          </ac:spMkLst>
        </pc:spChg>
        <pc:spChg chg="add mod ord">
          <ac:chgData name="venkataramana B" userId="4fbb7d20-78cf-4088-8630-bdebf6fd9389" providerId="ADAL" clId="{167F2BE0-838E-4B8A-8FD3-A07873264D30}" dt="2024-04-15T13:21:19.027" v="589" actId="1036"/>
          <ac:spMkLst>
            <pc:docMk/>
            <pc:sldMk cId="3793708136" sldId="301"/>
            <ac:spMk id="14" creationId="{2B1661F6-7928-2E9F-8332-0B14132ABA19}"/>
          </ac:spMkLst>
        </pc:spChg>
        <pc:spChg chg="add mod ord">
          <ac:chgData name="venkataramana B" userId="4fbb7d20-78cf-4088-8630-bdebf6fd9389" providerId="ADAL" clId="{167F2BE0-838E-4B8A-8FD3-A07873264D30}" dt="2024-04-15T13:21:30.546" v="591" actId="14100"/>
          <ac:spMkLst>
            <pc:docMk/>
            <pc:sldMk cId="3793708136" sldId="301"/>
            <ac:spMk id="15" creationId="{988E7D75-48B5-7ED0-2E84-BE9F55897074}"/>
          </ac:spMkLst>
        </pc:spChg>
        <pc:grpChg chg="mod">
          <ac:chgData name="venkataramana B" userId="4fbb7d20-78cf-4088-8630-bdebf6fd9389" providerId="ADAL" clId="{167F2BE0-838E-4B8A-8FD3-A07873264D30}" dt="2024-04-15T11:43:05.981" v="352" actId="1036"/>
          <ac:grpSpMkLst>
            <pc:docMk/>
            <pc:sldMk cId="3793708136" sldId="301"/>
            <ac:grpSpMk id="16" creationId="{CE8DE183-1307-6169-71CA-211CF4E26C8F}"/>
          </ac:grpSpMkLst>
        </pc:grpChg>
        <pc:picChg chg="add mod modCrop">
          <ac:chgData name="venkataramana B" userId="4fbb7d20-78cf-4088-8630-bdebf6fd9389" providerId="ADAL" clId="{167F2BE0-838E-4B8A-8FD3-A07873264D30}" dt="2024-04-15T13:22:08.680" v="594" actId="1076"/>
          <ac:picMkLst>
            <pc:docMk/>
            <pc:sldMk cId="3793708136" sldId="301"/>
            <ac:picMk id="6" creationId="{9F5FFC6F-A511-2E93-3B22-DEB0F77DD4E1}"/>
          </ac:picMkLst>
        </pc:picChg>
        <pc:picChg chg="add mod modCrop">
          <ac:chgData name="venkataramana B" userId="4fbb7d20-78cf-4088-8630-bdebf6fd9389" providerId="ADAL" clId="{167F2BE0-838E-4B8A-8FD3-A07873264D30}" dt="2024-04-15T13:21:47.720" v="593" actId="732"/>
          <ac:picMkLst>
            <pc:docMk/>
            <pc:sldMk cId="3793708136" sldId="301"/>
            <ac:picMk id="9" creationId="{F529408B-DDA1-6BA6-E79B-3DA13B1A5353}"/>
          </ac:picMkLst>
        </pc:pic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3793708136" sldId="301"/>
                <pc2:cmMk id="{9499E1C2-6220-4F52-99C9-18547D63910B}"/>
              </pc2:cmMkLst>
            </pc226:cmChg>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3793708136" sldId="301"/>
                <pc2:cmMk id="{211595C5-E76C-4534-86F3-C16FD807544F}"/>
              </pc2:cmMkLst>
            </pc226:cmChg>
          </p:ext>
        </pc:extLst>
      </pc:sldChg>
      <pc:sldChg chg="addSp delSp modSp mod modClrScheme delCm chgLayout modNotesTx">
        <pc:chgData name="venkataramana B" userId="4fbb7d20-78cf-4088-8630-bdebf6fd9389" providerId="ADAL" clId="{167F2BE0-838E-4B8A-8FD3-A07873264D30}" dt="2024-04-16T10:29:28.103" v="3242"/>
        <pc:sldMkLst>
          <pc:docMk/>
          <pc:sldMk cId="1322510107" sldId="334"/>
        </pc:sldMkLst>
        <pc:spChg chg="add del mod ord">
          <ac:chgData name="venkataramana B" userId="4fbb7d20-78cf-4088-8630-bdebf6fd9389" providerId="ADAL" clId="{167F2BE0-838E-4B8A-8FD3-A07873264D30}" dt="2024-04-15T05:14:35.020" v="194" actId="478"/>
          <ac:spMkLst>
            <pc:docMk/>
            <pc:sldMk cId="1322510107" sldId="334"/>
            <ac:spMk id="2" creationId="{C030384B-5F9C-4175-8F32-37B57BD4F7F3}"/>
          </ac:spMkLst>
        </pc:spChg>
        <pc:spChg chg="mod ord">
          <ac:chgData name="venkataramana B" userId="4fbb7d20-78cf-4088-8630-bdebf6fd9389" providerId="ADAL" clId="{167F2BE0-838E-4B8A-8FD3-A07873264D30}" dt="2024-04-15T04:08:37.316" v="126" actId="700"/>
          <ac:spMkLst>
            <pc:docMk/>
            <pc:sldMk cId="1322510107" sldId="334"/>
            <ac:spMk id="4" creationId="{0266AAD9-88D1-B8D5-8DE2-9A9FDAAC613E}"/>
          </ac:spMkLst>
        </pc:spChg>
        <pc:spChg chg="add mod ord">
          <ac:chgData name="venkataramana B" userId="4fbb7d20-78cf-4088-8630-bdebf6fd9389" providerId="ADAL" clId="{167F2BE0-838E-4B8A-8FD3-A07873264D30}" dt="2024-04-15T04:13:34.901" v="134" actId="20577"/>
          <ac:spMkLst>
            <pc:docMk/>
            <pc:sldMk cId="1322510107" sldId="334"/>
            <ac:spMk id="5" creationId="{6613C28A-1ABB-181A-FA62-76E4633267FF}"/>
          </ac:spMkLst>
        </pc:spChg>
        <pc:spChg chg="mod">
          <ac:chgData name="venkataramana B" userId="4fbb7d20-78cf-4088-8630-bdebf6fd9389" providerId="ADAL" clId="{167F2BE0-838E-4B8A-8FD3-A07873264D30}" dt="2024-04-15T04:08:31.517" v="125" actId="1036"/>
          <ac:spMkLst>
            <pc:docMk/>
            <pc:sldMk cId="1322510107" sldId="334"/>
            <ac:spMk id="7" creationId="{4AD1F4A1-CFB1-3165-2C88-0DA616447D09}"/>
          </ac:spMkLst>
        </pc:spChg>
        <pc:spChg chg="mod">
          <ac:chgData name="venkataramana B" userId="4fbb7d20-78cf-4088-8630-bdebf6fd9389" providerId="ADAL" clId="{167F2BE0-838E-4B8A-8FD3-A07873264D30}" dt="2024-04-15T04:08:31.517" v="125" actId="1036"/>
          <ac:spMkLst>
            <pc:docMk/>
            <pc:sldMk cId="1322510107" sldId="334"/>
            <ac:spMk id="8" creationId="{08FD9CD4-EE8F-86F1-8E2D-B09407647AE1}"/>
          </ac:spMkLst>
        </pc:spChg>
        <pc:spChg chg="mod">
          <ac:chgData name="venkataramana B" userId="4fbb7d20-78cf-4088-8630-bdebf6fd9389" providerId="ADAL" clId="{167F2BE0-838E-4B8A-8FD3-A07873264D30}" dt="2024-04-15T04:08:31.517" v="125" actId="1036"/>
          <ac:spMkLst>
            <pc:docMk/>
            <pc:sldMk cId="1322510107" sldId="334"/>
            <ac:spMk id="9" creationId="{F36C9C59-180B-E9F4-FA63-69B24928A69C}"/>
          </ac:spMkLst>
        </pc:spChg>
        <pc:spChg chg="mod">
          <ac:chgData name="venkataramana B" userId="4fbb7d20-78cf-4088-8630-bdebf6fd9389" providerId="ADAL" clId="{167F2BE0-838E-4B8A-8FD3-A07873264D30}" dt="2024-04-15T04:08:31.517" v="125" actId="1036"/>
          <ac:spMkLst>
            <pc:docMk/>
            <pc:sldMk cId="1322510107" sldId="334"/>
            <ac:spMk id="10" creationId="{02F31A87-9BA9-2DF4-A4F0-DF0733879930}"/>
          </ac:spMkLst>
        </pc:spChg>
        <pc:spChg chg="mod">
          <ac:chgData name="venkataramana B" userId="4fbb7d20-78cf-4088-8630-bdebf6fd9389" providerId="ADAL" clId="{167F2BE0-838E-4B8A-8FD3-A07873264D30}" dt="2024-04-15T04:08:31.517" v="125" actId="1036"/>
          <ac:spMkLst>
            <pc:docMk/>
            <pc:sldMk cId="1322510107" sldId="334"/>
            <ac:spMk id="11" creationId="{2173F5E9-51DC-5892-E880-F8014053FA45}"/>
          </ac:spMkLst>
        </pc:spChg>
        <pc:spChg chg="mod">
          <ac:chgData name="venkataramana B" userId="4fbb7d20-78cf-4088-8630-bdebf6fd9389" providerId="ADAL" clId="{167F2BE0-838E-4B8A-8FD3-A07873264D30}" dt="2024-04-15T04:08:31.517" v="125" actId="1036"/>
          <ac:spMkLst>
            <pc:docMk/>
            <pc:sldMk cId="1322510107" sldId="334"/>
            <ac:spMk id="12" creationId="{F7067076-E840-D6A0-86B5-AD3B07770BD5}"/>
          </ac:spMkLst>
        </pc:spChg>
        <pc:picChg chg="mod">
          <ac:chgData name="venkataramana B" userId="4fbb7d20-78cf-4088-8630-bdebf6fd9389" providerId="ADAL" clId="{167F2BE0-838E-4B8A-8FD3-A07873264D30}" dt="2024-04-15T04:08:31.517" v="125" actId="1036"/>
          <ac:picMkLst>
            <pc:docMk/>
            <pc:sldMk cId="1322510107" sldId="334"/>
            <ac:picMk id="6" creationId="{DBE2E7AD-A7B2-65C2-70D6-0F6C1DD17E51}"/>
          </ac:picMkLst>
        </pc:pic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1322510107" sldId="334"/>
                <pc2:cmMk id="{E2A9C5FB-DA25-49B4-B0B9-8E2E5D7ADE6E}"/>
              </pc2:cmMkLst>
            </pc226:cmChg>
          </p:ext>
        </pc:extLst>
      </pc:sldChg>
      <pc:sldChg chg="ord">
        <pc:chgData name="venkataramana B" userId="4fbb7d20-78cf-4088-8630-bdebf6fd9389" providerId="ADAL" clId="{167F2BE0-838E-4B8A-8FD3-A07873264D30}" dt="2024-04-15T04:14:32.856" v="161"/>
        <pc:sldMkLst>
          <pc:docMk/>
          <pc:sldMk cId="194903255" sldId="341"/>
        </pc:sldMkLst>
      </pc:sldChg>
      <pc:sldChg chg="ord delCm">
        <pc:chgData name="venkataramana B" userId="4fbb7d20-78cf-4088-8630-bdebf6fd9389" providerId="ADAL" clId="{167F2BE0-838E-4B8A-8FD3-A07873264D30}" dt="2024-04-16T10:29:28.103" v="3242"/>
        <pc:sldMkLst>
          <pc:docMk/>
          <pc:sldMk cId="3694860964" sldId="358"/>
        </pc:sldMkLst>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3694860964" sldId="358"/>
                <pc2:cmMk id="{B7123E1E-FBC2-4C93-A4E6-22297C8AFDA7}"/>
              </pc2:cmMkLst>
            </pc226:cmChg>
          </p:ext>
        </pc:extLst>
      </pc:sldChg>
      <pc:sldChg chg="delSp modSp del mod">
        <pc:chgData name="venkataramana B" userId="4fbb7d20-78cf-4088-8630-bdebf6fd9389" providerId="ADAL" clId="{167F2BE0-838E-4B8A-8FD3-A07873264D30}" dt="2024-04-15T15:47:10.215" v="973" actId="47"/>
        <pc:sldMkLst>
          <pc:docMk/>
          <pc:sldMk cId="1011385932" sldId="362"/>
        </pc:sldMkLst>
        <pc:spChg chg="mod">
          <ac:chgData name="venkataramana B" userId="4fbb7d20-78cf-4088-8630-bdebf6fd9389" providerId="ADAL" clId="{167F2BE0-838E-4B8A-8FD3-A07873264D30}" dt="2024-04-15T04:16:08.790" v="193"/>
          <ac:spMkLst>
            <pc:docMk/>
            <pc:sldMk cId="1011385932" sldId="362"/>
            <ac:spMk id="4" creationId="{2300B2F1-E034-727A-9D53-73BBE9EDA7BF}"/>
          </ac:spMkLst>
        </pc:spChg>
        <pc:spChg chg="mod">
          <ac:chgData name="venkataramana B" userId="4fbb7d20-78cf-4088-8630-bdebf6fd9389" providerId="ADAL" clId="{167F2BE0-838E-4B8A-8FD3-A07873264D30}" dt="2024-04-15T15:45:37.656" v="951" actId="20577"/>
          <ac:spMkLst>
            <pc:docMk/>
            <pc:sldMk cId="1011385932" sldId="362"/>
            <ac:spMk id="7" creationId="{D5318329-95B7-BB65-7A77-D8F6B34997AF}"/>
          </ac:spMkLst>
        </pc:spChg>
        <pc:spChg chg="del">
          <ac:chgData name="venkataramana B" userId="4fbb7d20-78cf-4088-8630-bdebf6fd9389" providerId="ADAL" clId="{167F2BE0-838E-4B8A-8FD3-A07873264D30}" dt="2024-04-15T15:43:08.316" v="909" actId="478"/>
          <ac:spMkLst>
            <pc:docMk/>
            <pc:sldMk cId="1011385932" sldId="362"/>
            <ac:spMk id="9" creationId="{AD95A49D-B932-1AC7-6C5C-5FF716A4D8B6}"/>
          </ac:spMkLst>
        </pc:spChg>
        <pc:spChg chg="mod">
          <ac:chgData name="venkataramana B" userId="4fbb7d20-78cf-4088-8630-bdebf6fd9389" providerId="ADAL" clId="{167F2BE0-838E-4B8A-8FD3-A07873264D30}" dt="2024-04-15T15:43:53.792" v="947"/>
          <ac:spMkLst>
            <pc:docMk/>
            <pc:sldMk cId="1011385932" sldId="362"/>
            <ac:spMk id="11" creationId="{1D92EF0C-8DCC-5E30-690F-347DEA0104BA}"/>
          </ac:spMkLst>
        </pc:spChg>
        <pc:picChg chg="del">
          <ac:chgData name="venkataramana B" userId="4fbb7d20-78cf-4088-8630-bdebf6fd9389" providerId="ADAL" clId="{167F2BE0-838E-4B8A-8FD3-A07873264D30}" dt="2024-04-15T15:43:08.316" v="909" actId="478"/>
          <ac:picMkLst>
            <pc:docMk/>
            <pc:sldMk cId="1011385932" sldId="362"/>
            <ac:picMk id="2" creationId="{6C6AF3ED-0FDC-9ECE-B9CA-4A8004FE65D9}"/>
          </ac:picMkLst>
        </pc:picChg>
        <pc:picChg chg="del">
          <ac:chgData name="venkataramana B" userId="4fbb7d20-78cf-4088-8630-bdebf6fd9389" providerId="ADAL" clId="{167F2BE0-838E-4B8A-8FD3-A07873264D30}" dt="2024-04-15T15:43:08.316" v="909" actId="478"/>
          <ac:picMkLst>
            <pc:docMk/>
            <pc:sldMk cId="1011385932" sldId="362"/>
            <ac:picMk id="5" creationId="{D83EB5CC-BAD5-542F-8B64-9F55DAD27FDA}"/>
          </ac:picMkLst>
        </pc:picChg>
      </pc:sldChg>
      <pc:sldChg chg="modSp mod delCm modCm modNotesTx">
        <pc:chgData name="venkataramana B" userId="4fbb7d20-78cf-4088-8630-bdebf6fd9389" providerId="ADAL" clId="{167F2BE0-838E-4B8A-8FD3-A07873264D30}" dt="2024-04-16T10:29:28.103" v="3242"/>
        <pc:sldMkLst>
          <pc:docMk/>
          <pc:sldMk cId="4213223198" sldId="363"/>
        </pc:sldMkLst>
        <pc:spChg chg="mod">
          <ac:chgData name="venkataramana B" userId="4fbb7d20-78cf-4088-8630-bdebf6fd9389" providerId="ADAL" clId="{167F2BE0-838E-4B8A-8FD3-A07873264D30}" dt="2024-04-15T05:15:25.573" v="209" actId="20577"/>
          <ac:spMkLst>
            <pc:docMk/>
            <pc:sldMk cId="4213223198" sldId="363"/>
            <ac:spMk id="2" creationId="{A9765850-741C-C9A1-633A-90883DFD7F6A}"/>
          </ac:spMkLst>
        </pc:spChg>
        <pc:spChg chg="mod">
          <ac:chgData name="venkataramana B" userId="4fbb7d20-78cf-4088-8630-bdebf6fd9389" providerId="ADAL" clId="{167F2BE0-838E-4B8A-8FD3-A07873264D30}" dt="2024-04-15T18:35:38.570" v="1924" actId="2"/>
          <ac:spMkLst>
            <pc:docMk/>
            <pc:sldMk cId="4213223198" sldId="363"/>
            <ac:spMk id="4" creationId="{F0721C37-DB04-41B3-078C-688A1DC5FA8F}"/>
          </ac:spMkLst>
        </pc:spChg>
        <pc:extLst>
          <p:ext xmlns:p="http://schemas.openxmlformats.org/presentationml/2006/main" uri="{D6D511B9-2390-475A-947B-AFAB55BFBCF1}">
            <pc226:cmChg xmlns:pc226="http://schemas.microsoft.com/office/powerpoint/2022/06/main/command" chg="del mod">
              <pc226:chgData name="venkataramana B" userId="4fbb7d20-78cf-4088-8630-bdebf6fd9389" providerId="ADAL" clId="{167F2BE0-838E-4B8A-8FD3-A07873264D30}" dt="2024-04-16T10:29:28.103" v="3242"/>
              <pc2:cmMkLst xmlns:pc2="http://schemas.microsoft.com/office/powerpoint/2019/9/main/command">
                <pc:docMk/>
                <pc:sldMk cId="4213223198" sldId="363"/>
                <pc2:cmMk id="{7A857EFB-7F2C-476F-9CD0-B1A861EF9525}"/>
              </pc2:cmMkLst>
            </pc226:cmChg>
          </p:ext>
        </pc:extLst>
      </pc:sldChg>
      <pc:sldChg chg="addSp delSp modSp mod delCm modNotesTx">
        <pc:chgData name="venkataramana B" userId="4fbb7d20-78cf-4088-8630-bdebf6fd9389" providerId="ADAL" clId="{167F2BE0-838E-4B8A-8FD3-A07873264D30}" dt="2024-04-16T10:29:28.103" v="3242"/>
        <pc:sldMkLst>
          <pc:docMk/>
          <pc:sldMk cId="1425428406" sldId="367"/>
        </pc:sldMkLst>
        <pc:spChg chg="mod">
          <ac:chgData name="venkataramana B" userId="4fbb7d20-78cf-4088-8630-bdebf6fd9389" providerId="ADAL" clId="{167F2BE0-838E-4B8A-8FD3-A07873264D30}" dt="2024-04-15T16:07:23.830" v="1042"/>
          <ac:spMkLst>
            <pc:docMk/>
            <pc:sldMk cId="1425428406" sldId="367"/>
            <ac:spMk id="3" creationId="{59615BD5-883B-6B89-BC06-92C51165E86F}"/>
          </ac:spMkLst>
        </pc:spChg>
        <pc:spChg chg="mod">
          <ac:chgData name="venkataramana B" userId="4fbb7d20-78cf-4088-8630-bdebf6fd9389" providerId="ADAL" clId="{167F2BE0-838E-4B8A-8FD3-A07873264D30}" dt="2024-04-15T18:35:41.741" v="1926" actId="2"/>
          <ac:spMkLst>
            <pc:docMk/>
            <pc:sldMk cId="1425428406" sldId="367"/>
            <ac:spMk id="4" creationId="{B2C73076-BA01-12BC-FB03-103B11029A8D}"/>
          </ac:spMkLst>
        </pc:spChg>
        <pc:spChg chg="del">
          <ac:chgData name="venkataramana B" userId="4fbb7d20-78cf-4088-8630-bdebf6fd9389" providerId="ADAL" clId="{167F2BE0-838E-4B8A-8FD3-A07873264D30}" dt="2024-04-15T16:08:09.102" v="1060" actId="478"/>
          <ac:spMkLst>
            <pc:docMk/>
            <pc:sldMk cId="1425428406" sldId="367"/>
            <ac:spMk id="5" creationId="{6683FD25-A7E7-B8F0-BE46-598902417BC3}"/>
          </ac:spMkLst>
        </pc:spChg>
        <pc:spChg chg="del">
          <ac:chgData name="venkataramana B" userId="4fbb7d20-78cf-4088-8630-bdebf6fd9389" providerId="ADAL" clId="{167F2BE0-838E-4B8A-8FD3-A07873264D30}" dt="2024-04-15T16:08:09.102" v="1060" actId="478"/>
          <ac:spMkLst>
            <pc:docMk/>
            <pc:sldMk cId="1425428406" sldId="367"/>
            <ac:spMk id="7" creationId="{E6F6EFD3-118D-9788-246E-FC0E449DAF42}"/>
          </ac:spMkLst>
        </pc:spChg>
        <pc:spChg chg="del">
          <ac:chgData name="venkataramana B" userId="4fbb7d20-78cf-4088-8630-bdebf6fd9389" providerId="ADAL" clId="{167F2BE0-838E-4B8A-8FD3-A07873264D30}" dt="2024-04-15T16:08:09.102" v="1060" actId="478"/>
          <ac:spMkLst>
            <pc:docMk/>
            <pc:sldMk cId="1425428406" sldId="367"/>
            <ac:spMk id="9" creationId="{D64CD9A7-167E-A879-3DEE-4EEF715667FA}"/>
          </ac:spMkLst>
        </pc:spChg>
        <pc:spChg chg="mod">
          <ac:chgData name="venkataramana B" userId="4fbb7d20-78cf-4088-8630-bdebf6fd9389" providerId="ADAL" clId="{167F2BE0-838E-4B8A-8FD3-A07873264D30}" dt="2024-04-15T18:35:42.854" v="1927" actId="2"/>
          <ac:spMkLst>
            <pc:docMk/>
            <pc:sldMk cId="1425428406" sldId="367"/>
            <ac:spMk id="10" creationId="{EBCDD795-027C-5B61-F270-A3E1A5A471C1}"/>
          </ac:spMkLst>
        </pc:spChg>
        <pc:spChg chg="add mod ord">
          <ac:chgData name="venkataramana B" userId="4fbb7d20-78cf-4088-8630-bdebf6fd9389" providerId="ADAL" clId="{167F2BE0-838E-4B8A-8FD3-A07873264D30}" dt="2024-04-15T16:09:30.894" v="1065" actId="167"/>
          <ac:spMkLst>
            <pc:docMk/>
            <pc:sldMk cId="1425428406" sldId="367"/>
            <ac:spMk id="11" creationId="{6F3812B3-A2F2-E31D-5A2F-7B14B71BF170}"/>
          </ac:spMkLst>
        </pc:spChg>
        <pc:picChg chg="add mod">
          <ac:chgData name="venkataramana B" userId="4fbb7d20-78cf-4088-8630-bdebf6fd9389" providerId="ADAL" clId="{167F2BE0-838E-4B8A-8FD3-A07873264D30}" dt="2024-04-15T16:10:00.987" v="1078" actId="1037"/>
          <ac:picMkLst>
            <pc:docMk/>
            <pc:sldMk cId="1425428406" sldId="367"/>
            <ac:picMk id="6" creationId="{BF985E64-4269-CC79-93A6-24CA70BA21C5}"/>
          </ac:picMkLst>
        </pc:pic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1425428406" sldId="367"/>
                <pc2:cmMk id="{4A8BFFF8-B558-422E-9921-E0511DE3AA3D}"/>
              </pc2:cmMkLst>
            </pc226:cmChg>
          </p:ext>
        </pc:extLst>
      </pc:sldChg>
      <pc:sldChg chg="del">
        <pc:chgData name="venkataramana B" userId="4fbb7d20-78cf-4088-8630-bdebf6fd9389" providerId="ADAL" clId="{167F2BE0-838E-4B8A-8FD3-A07873264D30}" dt="2024-04-15T17:53:38.293" v="1713" actId="47"/>
        <pc:sldMkLst>
          <pc:docMk/>
          <pc:sldMk cId="3435901883" sldId="368"/>
        </pc:sldMkLst>
      </pc:sldChg>
      <pc:sldChg chg="del">
        <pc:chgData name="venkataramana B" userId="4fbb7d20-78cf-4088-8630-bdebf6fd9389" providerId="ADAL" clId="{167F2BE0-838E-4B8A-8FD3-A07873264D30}" dt="2024-04-15T06:44:30.420" v="268" actId="47"/>
        <pc:sldMkLst>
          <pc:docMk/>
          <pc:sldMk cId="4089060999" sldId="381"/>
        </pc:sldMkLst>
      </pc:sldChg>
      <pc:sldChg chg="delCm">
        <pc:chgData name="venkataramana B" userId="4fbb7d20-78cf-4088-8630-bdebf6fd9389" providerId="ADAL" clId="{167F2BE0-838E-4B8A-8FD3-A07873264D30}" dt="2024-04-16T10:29:28.103" v="3242"/>
        <pc:sldMkLst>
          <pc:docMk/>
          <pc:sldMk cId="3618581887" sldId="383"/>
        </pc:sldMkLst>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3618581887" sldId="383"/>
                <pc2:cmMk id="{EDA3CAFC-02D7-4454-8775-4055DA477FBA}"/>
              </pc2:cmMkLst>
            </pc226:cmChg>
          </p:ext>
        </pc:extLst>
      </pc:sldChg>
      <pc:sldChg chg="modSp mod delCm modCm">
        <pc:chgData name="venkataramana B" userId="4fbb7d20-78cf-4088-8630-bdebf6fd9389" providerId="ADAL" clId="{167F2BE0-838E-4B8A-8FD3-A07873264D30}" dt="2024-04-16T11:29:31.389" v="3260" actId="20577"/>
        <pc:sldMkLst>
          <pc:docMk/>
          <pc:sldMk cId="1109232934" sldId="390"/>
        </pc:sldMkLst>
        <pc:spChg chg="mod">
          <ac:chgData name="venkataramana B" userId="4fbb7d20-78cf-4088-8630-bdebf6fd9389" providerId="ADAL" clId="{167F2BE0-838E-4B8A-8FD3-A07873264D30}" dt="2024-04-16T11:29:31.389" v="3260" actId="20577"/>
          <ac:spMkLst>
            <pc:docMk/>
            <pc:sldMk cId="1109232934" sldId="390"/>
            <ac:spMk id="2" creationId="{976A12A0-9788-DF6C-5F0B-E7D4B1C44D00}"/>
          </ac:spMkLst>
        </pc:spChg>
        <pc:extLst>
          <p:ext xmlns:p="http://schemas.openxmlformats.org/presentationml/2006/main" uri="{D6D511B9-2390-475A-947B-AFAB55BFBCF1}">
            <pc226:cmChg xmlns:pc226="http://schemas.microsoft.com/office/powerpoint/2022/06/main/command" chg="del mod">
              <pc226:chgData name="venkataramana B" userId="4fbb7d20-78cf-4088-8630-bdebf6fd9389" providerId="ADAL" clId="{167F2BE0-838E-4B8A-8FD3-A07873264D30}" dt="2024-04-16T10:29:28.103" v="3242"/>
              <pc2:cmMkLst xmlns:pc2="http://schemas.microsoft.com/office/powerpoint/2019/9/main/command">
                <pc:docMk/>
                <pc:sldMk cId="1109232934" sldId="390"/>
                <pc2:cmMk id="{3FCCB35E-852C-405C-A08A-820C6D7A29A6}"/>
              </pc2:cmMkLst>
            </pc226:cmChg>
            <pc226:cmChg xmlns:pc226="http://schemas.microsoft.com/office/powerpoint/2022/06/main/command" chg="del mod">
              <pc226:chgData name="venkataramana B" userId="4fbb7d20-78cf-4088-8630-bdebf6fd9389" providerId="ADAL" clId="{167F2BE0-838E-4B8A-8FD3-A07873264D30}" dt="2024-04-16T10:29:28.103" v="3242"/>
              <pc2:cmMkLst xmlns:pc2="http://schemas.microsoft.com/office/powerpoint/2019/9/main/command">
                <pc:docMk/>
                <pc:sldMk cId="1109232934" sldId="390"/>
                <pc2:cmMk id="{16DC24DD-F1EE-4AC2-BECE-AE44E133EBF2}"/>
              </pc2:cmMkLst>
            </pc226:cmChg>
          </p:ext>
        </pc:extLst>
      </pc:sldChg>
      <pc:sldChg chg="modSp mod delCm">
        <pc:chgData name="venkataramana B" userId="4fbb7d20-78cf-4088-8630-bdebf6fd9389" providerId="ADAL" clId="{167F2BE0-838E-4B8A-8FD3-A07873264D30}" dt="2024-04-17T06:43:14.219" v="3590"/>
        <pc:sldMkLst>
          <pc:docMk/>
          <pc:sldMk cId="2475413167" sldId="392"/>
        </pc:sldMkLst>
        <pc:spChg chg="mod">
          <ac:chgData name="venkataramana B" userId="4fbb7d20-78cf-4088-8630-bdebf6fd9389" providerId="ADAL" clId="{167F2BE0-838E-4B8A-8FD3-A07873264D30}" dt="2024-04-17T06:43:14.219" v="3590"/>
          <ac:spMkLst>
            <pc:docMk/>
            <pc:sldMk cId="2475413167" sldId="392"/>
            <ac:spMk id="2" creationId="{7091D3C2-4A93-BCCC-0687-6FCDEF8B32AA}"/>
          </ac:spMkLst>
        </pc:sp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2475413167" sldId="392"/>
                <pc2:cmMk id="{ABF90CDE-2526-416B-A442-A9C5B64FE13F}"/>
              </pc2:cmMkLst>
            </pc226:cmChg>
          </p:ext>
        </pc:extLst>
      </pc:sldChg>
      <pc:sldChg chg="del">
        <pc:chgData name="venkataramana B" userId="4fbb7d20-78cf-4088-8630-bdebf6fd9389" providerId="ADAL" clId="{167F2BE0-838E-4B8A-8FD3-A07873264D30}" dt="2024-04-15T13:17:10.052" v="461" actId="47"/>
        <pc:sldMkLst>
          <pc:docMk/>
          <pc:sldMk cId="2659009924" sldId="418"/>
        </pc:sldMkLst>
      </pc:sldChg>
      <pc:sldChg chg="del">
        <pc:chgData name="venkataramana B" userId="4fbb7d20-78cf-4088-8630-bdebf6fd9389" providerId="ADAL" clId="{167F2BE0-838E-4B8A-8FD3-A07873264D30}" dt="2024-04-15T13:17:08.566" v="460" actId="47"/>
        <pc:sldMkLst>
          <pc:docMk/>
          <pc:sldMk cId="510346635" sldId="436"/>
        </pc:sldMkLst>
      </pc:sldChg>
      <pc:sldChg chg="delCm modNotesTx">
        <pc:chgData name="venkataramana B" userId="4fbb7d20-78cf-4088-8630-bdebf6fd9389" providerId="ADAL" clId="{167F2BE0-838E-4B8A-8FD3-A07873264D30}" dt="2024-04-16T10:29:28.103" v="3242"/>
        <pc:sldMkLst>
          <pc:docMk/>
          <pc:sldMk cId="1138529078" sldId="470"/>
        </pc:sldMkLst>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1138529078" sldId="470"/>
                <pc2:cmMk id="{B8105B8A-48E3-4D9B-9302-D89B32605D75}"/>
              </pc2:cmMkLst>
            </pc226:cmChg>
          </p:ext>
        </pc:extLst>
      </pc:sldChg>
      <pc:sldChg chg="modSp mod delCm modNotesTx">
        <pc:chgData name="venkataramana B" userId="4fbb7d20-78cf-4088-8630-bdebf6fd9389" providerId="ADAL" clId="{167F2BE0-838E-4B8A-8FD3-A07873264D30}" dt="2024-04-17T06:09:36.819" v="3374" actId="20577"/>
        <pc:sldMkLst>
          <pc:docMk/>
          <pc:sldMk cId="42392329" sldId="488"/>
        </pc:sldMkLst>
        <pc:spChg chg="mod">
          <ac:chgData name="venkataramana B" userId="4fbb7d20-78cf-4088-8630-bdebf6fd9389" providerId="ADAL" clId="{167F2BE0-838E-4B8A-8FD3-A07873264D30}" dt="2024-04-17T06:09:36.819" v="3374" actId="20577"/>
          <ac:spMkLst>
            <pc:docMk/>
            <pc:sldMk cId="42392329" sldId="488"/>
            <ac:spMk id="16" creationId="{9F981251-D00E-6E60-E41E-5795B65F2197}"/>
          </ac:spMkLst>
        </pc:sp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42392329" sldId="488"/>
                <pc2:cmMk id="{62F7AA21-B596-4D71-9811-CBAA636210E8}"/>
              </pc2:cmMkLst>
            </pc226:cmChg>
          </p:ext>
        </pc:extLst>
      </pc:sldChg>
      <pc:sldChg chg="del">
        <pc:chgData name="venkataramana B" userId="4fbb7d20-78cf-4088-8630-bdebf6fd9389" providerId="ADAL" clId="{167F2BE0-838E-4B8A-8FD3-A07873264D30}" dt="2024-04-15T17:11:42.012" v="1325" actId="47"/>
        <pc:sldMkLst>
          <pc:docMk/>
          <pc:sldMk cId="3664234239" sldId="500"/>
        </pc:sldMkLst>
      </pc:sldChg>
      <pc:sldChg chg="addSp delSp modSp mod modClrScheme delCm chgLayout modNotesTx">
        <pc:chgData name="venkataramana B" userId="4fbb7d20-78cf-4088-8630-bdebf6fd9389" providerId="ADAL" clId="{167F2BE0-838E-4B8A-8FD3-A07873264D30}" dt="2024-04-17T07:08:28.535" v="3779" actId="21"/>
        <pc:sldMkLst>
          <pc:docMk/>
          <pc:sldMk cId="1027293982" sldId="503"/>
        </pc:sldMkLst>
        <pc:spChg chg="del">
          <ac:chgData name="venkataramana B" userId="4fbb7d20-78cf-4088-8630-bdebf6fd9389" providerId="ADAL" clId="{167F2BE0-838E-4B8A-8FD3-A07873264D30}" dt="2024-04-15T15:06:36.156" v="658" actId="478"/>
          <ac:spMkLst>
            <pc:docMk/>
            <pc:sldMk cId="1027293982" sldId="503"/>
            <ac:spMk id="2" creationId="{64BF7D34-CAA8-083E-4C35-EBC7A7EA508D}"/>
          </ac:spMkLst>
        </pc:spChg>
        <pc:spChg chg="del">
          <ac:chgData name="venkataramana B" userId="4fbb7d20-78cf-4088-8630-bdebf6fd9389" providerId="ADAL" clId="{167F2BE0-838E-4B8A-8FD3-A07873264D30}" dt="2024-04-15T15:06:36.156" v="658" actId="478"/>
          <ac:spMkLst>
            <pc:docMk/>
            <pc:sldMk cId="1027293982" sldId="503"/>
            <ac:spMk id="3" creationId="{E97487D3-A41A-60FF-9B61-0A9955688AC1}"/>
          </ac:spMkLst>
        </pc:spChg>
        <pc:spChg chg="mod ord">
          <ac:chgData name="venkataramana B" userId="4fbb7d20-78cf-4088-8630-bdebf6fd9389" providerId="ADAL" clId="{167F2BE0-838E-4B8A-8FD3-A07873264D30}" dt="2024-04-17T07:08:28.535" v="3779" actId="21"/>
          <ac:spMkLst>
            <pc:docMk/>
            <pc:sldMk cId="1027293982" sldId="503"/>
            <ac:spMk id="4" creationId="{BAF98D91-7565-125C-9B74-39B5D093F599}"/>
          </ac:spMkLst>
        </pc:spChg>
        <pc:spChg chg="mod ord">
          <ac:chgData name="venkataramana B" userId="4fbb7d20-78cf-4088-8630-bdebf6fd9389" providerId="ADAL" clId="{167F2BE0-838E-4B8A-8FD3-A07873264D30}" dt="2024-04-15T15:08:53.643" v="746" actId="164"/>
          <ac:spMkLst>
            <pc:docMk/>
            <pc:sldMk cId="1027293982" sldId="503"/>
            <ac:spMk id="5" creationId="{A53BFA2A-B9D3-7A9B-020E-62D3A93D0A14}"/>
          </ac:spMkLst>
        </pc:spChg>
        <pc:spChg chg="del">
          <ac:chgData name="venkataramana B" userId="4fbb7d20-78cf-4088-8630-bdebf6fd9389" providerId="ADAL" clId="{167F2BE0-838E-4B8A-8FD3-A07873264D30}" dt="2024-04-15T15:06:36.156" v="658" actId="478"/>
          <ac:spMkLst>
            <pc:docMk/>
            <pc:sldMk cId="1027293982" sldId="503"/>
            <ac:spMk id="6" creationId="{5CFED16B-1795-DD96-0CBC-854E964370F3}"/>
          </ac:spMkLst>
        </pc:spChg>
        <pc:spChg chg="del">
          <ac:chgData name="venkataramana B" userId="4fbb7d20-78cf-4088-8630-bdebf6fd9389" providerId="ADAL" clId="{167F2BE0-838E-4B8A-8FD3-A07873264D30}" dt="2024-04-15T15:06:36.156" v="658" actId="478"/>
          <ac:spMkLst>
            <pc:docMk/>
            <pc:sldMk cId="1027293982" sldId="503"/>
            <ac:spMk id="7" creationId="{320025CE-0A15-94FD-D1AA-B23298327FA5}"/>
          </ac:spMkLst>
        </pc:spChg>
        <pc:spChg chg="mod">
          <ac:chgData name="venkataramana B" userId="4fbb7d20-78cf-4088-8630-bdebf6fd9389" providerId="ADAL" clId="{167F2BE0-838E-4B8A-8FD3-A07873264D30}" dt="2024-04-15T15:08:53.643" v="746" actId="164"/>
          <ac:spMkLst>
            <pc:docMk/>
            <pc:sldMk cId="1027293982" sldId="503"/>
            <ac:spMk id="8" creationId="{F2EB5740-F963-56CC-33CE-2F9CF8FF9958}"/>
          </ac:spMkLst>
        </pc:spChg>
        <pc:spChg chg="del">
          <ac:chgData name="venkataramana B" userId="4fbb7d20-78cf-4088-8630-bdebf6fd9389" providerId="ADAL" clId="{167F2BE0-838E-4B8A-8FD3-A07873264D30}" dt="2024-04-15T15:06:36.156" v="658" actId="478"/>
          <ac:spMkLst>
            <pc:docMk/>
            <pc:sldMk cId="1027293982" sldId="503"/>
            <ac:spMk id="9" creationId="{984FB0E8-9E07-10C9-E736-6A6435AC8909}"/>
          </ac:spMkLst>
        </pc:spChg>
        <pc:spChg chg="del">
          <ac:chgData name="venkataramana B" userId="4fbb7d20-78cf-4088-8630-bdebf6fd9389" providerId="ADAL" clId="{167F2BE0-838E-4B8A-8FD3-A07873264D30}" dt="2024-04-15T15:06:36.156" v="658" actId="478"/>
          <ac:spMkLst>
            <pc:docMk/>
            <pc:sldMk cId="1027293982" sldId="503"/>
            <ac:spMk id="11" creationId="{3945EACF-24A7-D81F-EBA5-08182CF01162}"/>
          </ac:spMkLst>
        </pc:spChg>
        <pc:spChg chg="mod">
          <ac:chgData name="venkataramana B" userId="4fbb7d20-78cf-4088-8630-bdebf6fd9389" providerId="ADAL" clId="{167F2BE0-838E-4B8A-8FD3-A07873264D30}" dt="2024-04-17T06:47:11.557" v="3675"/>
          <ac:spMkLst>
            <pc:docMk/>
            <pc:sldMk cId="1027293982" sldId="503"/>
            <ac:spMk id="13" creationId="{26C9D3CC-3774-1EF4-14FE-70BF165D2C46}"/>
          </ac:spMkLst>
        </pc:spChg>
        <pc:spChg chg="mod">
          <ac:chgData name="venkataramana B" userId="4fbb7d20-78cf-4088-8630-bdebf6fd9389" providerId="ADAL" clId="{167F2BE0-838E-4B8A-8FD3-A07873264D30}" dt="2024-04-15T15:08:53.643" v="746" actId="164"/>
          <ac:spMkLst>
            <pc:docMk/>
            <pc:sldMk cId="1027293982" sldId="503"/>
            <ac:spMk id="15" creationId="{FE087758-2A56-731A-8628-11103933AB00}"/>
          </ac:spMkLst>
        </pc:spChg>
        <pc:spChg chg="add mod ord">
          <ac:chgData name="venkataramana B" userId="4fbb7d20-78cf-4088-8630-bdebf6fd9389" providerId="ADAL" clId="{167F2BE0-838E-4B8A-8FD3-A07873264D30}" dt="2024-04-16T10:25:50.011" v="3137" actId="27636"/>
          <ac:spMkLst>
            <pc:docMk/>
            <pc:sldMk cId="1027293982" sldId="503"/>
            <ac:spMk id="16" creationId="{6BF4C9DF-8465-5B9D-32DE-EB1442069C28}"/>
          </ac:spMkLst>
        </pc:spChg>
        <pc:spChg chg="add mod ord">
          <ac:chgData name="venkataramana B" userId="4fbb7d20-78cf-4088-8630-bdebf6fd9389" providerId="ADAL" clId="{167F2BE0-838E-4B8A-8FD3-A07873264D30}" dt="2024-04-15T15:09:09.478" v="748" actId="700"/>
          <ac:spMkLst>
            <pc:docMk/>
            <pc:sldMk cId="1027293982" sldId="503"/>
            <ac:spMk id="17" creationId="{2B248960-5681-30E9-70E9-CBD44F423B26}"/>
          </ac:spMkLst>
        </pc:spChg>
        <pc:grpChg chg="add mod">
          <ac:chgData name="venkataramana B" userId="4fbb7d20-78cf-4088-8630-bdebf6fd9389" providerId="ADAL" clId="{167F2BE0-838E-4B8A-8FD3-A07873264D30}" dt="2024-04-15T15:08:58.207" v="747" actId="12788"/>
          <ac:grpSpMkLst>
            <pc:docMk/>
            <pc:sldMk cId="1027293982" sldId="503"/>
            <ac:grpSpMk id="14" creationId="{478C410E-F191-B91A-5A50-8C2A8F18A7F1}"/>
          </ac:grpSpMkLst>
        </pc:grpChg>
        <pc:picChg chg="add mod">
          <ac:chgData name="venkataramana B" userId="4fbb7d20-78cf-4088-8630-bdebf6fd9389" providerId="ADAL" clId="{167F2BE0-838E-4B8A-8FD3-A07873264D30}" dt="2024-04-15T15:08:53.643" v="746" actId="164"/>
          <ac:picMkLst>
            <pc:docMk/>
            <pc:sldMk cId="1027293982" sldId="503"/>
            <ac:picMk id="12" creationId="{8DEE9A75-E82C-D061-5BFD-5C798A6EB354}"/>
          </ac:picMkLst>
        </pc:picChg>
        <pc:picChg chg="mod">
          <ac:chgData name="venkataramana B" userId="4fbb7d20-78cf-4088-8630-bdebf6fd9389" providerId="ADAL" clId="{167F2BE0-838E-4B8A-8FD3-A07873264D30}" dt="2024-04-15T15:08:53.643" v="746" actId="164"/>
          <ac:picMkLst>
            <pc:docMk/>
            <pc:sldMk cId="1027293982" sldId="503"/>
            <ac:picMk id="18" creationId="{6C12295D-AA90-55DC-39A7-257F50EB237C}"/>
          </ac:picMkLst>
        </pc:picChg>
        <pc:picChg chg="del">
          <ac:chgData name="venkataramana B" userId="4fbb7d20-78cf-4088-8630-bdebf6fd9389" providerId="ADAL" clId="{167F2BE0-838E-4B8A-8FD3-A07873264D30}" dt="2024-04-15T15:06:36.156" v="658" actId="478"/>
          <ac:picMkLst>
            <pc:docMk/>
            <pc:sldMk cId="1027293982" sldId="503"/>
            <ac:picMk id="20" creationId="{D8023393-4D77-9D3A-E68D-D7D6679B9BF8}"/>
          </ac:picMkLst>
        </pc:picChg>
        <pc:picChg chg="del">
          <ac:chgData name="venkataramana B" userId="4fbb7d20-78cf-4088-8630-bdebf6fd9389" providerId="ADAL" clId="{167F2BE0-838E-4B8A-8FD3-A07873264D30}" dt="2024-04-15T15:06:36.156" v="658" actId="478"/>
          <ac:picMkLst>
            <pc:docMk/>
            <pc:sldMk cId="1027293982" sldId="503"/>
            <ac:picMk id="24" creationId="{7E7EF397-ACCA-EA40-D55C-7F0E3CECA33B}"/>
          </ac:picMkLst>
        </pc:picChg>
        <pc:cxnChg chg="add del mod replST">
          <ac:chgData name="venkataramana B" userId="4fbb7d20-78cf-4088-8630-bdebf6fd9389" providerId="ADAL" clId="{167F2BE0-838E-4B8A-8FD3-A07873264D30}" dt="2024-04-17T06:47:11.562" v="3677"/>
          <ac:cxnSpMkLst>
            <pc:docMk/>
            <pc:sldMk cId="1027293982" sldId="503"/>
            <ac:cxnSpMk id="2" creationId="{B61135AD-5806-B11B-AAA8-642C4ADA1388}"/>
          </ac:cxnSpMkLst>
        </pc:cxnChg>
        <pc:cxnChg chg="add del mod replST">
          <ac:chgData name="venkataramana B" userId="4fbb7d20-78cf-4088-8630-bdebf6fd9389" providerId="ADAL" clId="{167F2BE0-838E-4B8A-8FD3-A07873264D30}" dt="2024-04-15T18:38:14.720" v="1946"/>
          <ac:cxnSpMkLst>
            <pc:docMk/>
            <pc:sldMk cId="1027293982" sldId="503"/>
            <ac:cxnSpMk id="2" creationId="{F66B4376-D121-2307-6005-13C0F6ADA528}"/>
          </ac:cxnSpMkLst>
        </pc:cxn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1027293982" sldId="503"/>
                <pc2:cmMk id="{31D769A7-A3F3-4C05-871D-08323C56F024}"/>
              </pc2:cmMkLst>
            </pc226:cmChg>
          </p:ext>
        </pc:extLst>
      </pc:sldChg>
      <pc:sldChg chg="modSp mod ord delCm modCm modNotesTx">
        <pc:chgData name="venkataramana B" userId="4fbb7d20-78cf-4088-8630-bdebf6fd9389" providerId="ADAL" clId="{167F2BE0-838E-4B8A-8FD3-A07873264D30}" dt="2024-04-16T10:29:28.103" v="3242"/>
        <pc:sldMkLst>
          <pc:docMk/>
          <pc:sldMk cId="3185896202" sldId="523"/>
        </pc:sldMkLst>
        <pc:spChg chg="mod">
          <ac:chgData name="venkataramana B" userId="4fbb7d20-78cf-4088-8630-bdebf6fd9389" providerId="ADAL" clId="{167F2BE0-838E-4B8A-8FD3-A07873264D30}" dt="2024-04-16T07:27:35.777" v="3006"/>
          <ac:spMkLst>
            <pc:docMk/>
            <pc:sldMk cId="3185896202" sldId="523"/>
            <ac:spMk id="9" creationId="{8E12156A-CE16-F381-1E4A-446782EB2493}"/>
          </ac:spMkLst>
        </pc:spChg>
        <pc:spChg chg="mod">
          <ac:chgData name="venkataramana B" userId="4fbb7d20-78cf-4088-8630-bdebf6fd9389" providerId="ADAL" clId="{167F2BE0-838E-4B8A-8FD3-A07873264D30}" dt="2024-04-16T07:27:29.868" v="3005" actId="27636"/>
          <ac:spMkLst>
            <pc:docMk/>
            <pc:sldMk cId="3185896202" sldId="523"/>
            <ac:spMk id="10" creationId="{2E387B2D-2E09-C573-0214-94BAED6A3B7A}"/>
          </ac:spMkLst>
        </pc:spChg>
        <pc:extLst>
          <p:ext xmlns:p="http://schemas.openxmlformats.org/presentationml/2006/main" uri="{D6D511B9-2390-475A-947B-AFAB55BFBCF1}">
            <pc226:cmChg xmlns:pc226="http://schemas.microsoft.com/office/powerpoint/2022/06/main/command" chg="del mod">
              <pc226:chgData name="venkataramana B" userId="4fbb7d20-78cf-4088-8630-bdebf6fd9389" providerId="ADAL" clId="{167F2BE0-838E-4B8A-8FD3-A07873264D30}" dt="2024-04-16T10:29:28.103" v="3242"/>
              <pc2:cmMkLst xmlns:pc2="http://schemas.microsoft.com/office/powerpoint/2019/9/main/command">
                <pc:docMk/>
                <pc:sldMk cId="3185896202" sldId="523"/>
                <pc2:cmMk id="{E45F1843-C105-4046-9D9F-1E920927A41B}"/>
              </pc2:cmMkLst>
            </pc226:cmChg>
          </p:ext>
        </pc:extLst>
      </pc:sldChg>
      <pc:sldChg chg="modSp mod">
        <pc:chgData name="venkataramana B" userId="4fbb7d20-78cf-4088-8630-bdebf6fd9389" providerId="ADAL" clId="{167F2BE0-838E-4B8A-8FD3-A07873264D30}" dt="2024-04-15T18:33:33.444" v="1913"/>
        <pc:sldMkLst>
          <pc:docMk/>
          <pc:sldMk cId="2267921826" sldId="526"/>
        </pc:sldMkLst>
        <pc:spChg chg="mod">
          <ac:chgData name="venkataramana B" userId="4fbb7d20-78cf-4088-8630-bdebf6fd9389" providerId="ADAL" clId="{167F2BE0-838E-4B8A-8FD3-A07873264D30}" dt="2024-04-15T18:33:33.444" v="1913"/>
          <ac:spMkLst>
            <pc:docMk/>
            <pc:sldMk cId="2267921826" sldId="526"/>
            <ac:spMk id="5" creationId="{91D534B9-402F-9F83-F91E-3BE3DB869EDA}"/>
          </ac:spMkLst>
        </pc:spChg>
      </pc:sldChg>
      <pc:sldChg chg="addSp delSp modSp mod ord delCm modCm">
        <pc:chgData name="venkataramana B" userId="4fbb7d20-78cf-4088-8630-bdebf6fd9389" providerId="ADAL" clId="{167F2BE0-838E-4B8A-8FD3-A07873264D30}" dt="2024-04-16T10:29:28.103" v="3242"/>
        <pc:sldMkLst>
          <pc:docMk/>
          <pc:sldMk cId="1888565773" sldId="530"/>
        </pc:sldMkLst>
        <pc:spChg chg="mod">
          <ac:chgData name="venkataramana B" userId="4fbb7d20-78cf-4088-8630-bdebf6fd9389" providerId="ADAL" clId="{167F2BE0-838E-4B8A-8FD3-A07873264D30}" dt="2024-04-15T18:35:37.001" v="1923" actId="2"/>
          <ac:spMkLst>
            <pc:docMk/>
            <pc:sldMk cId="1888565773" sldId="530"/>
            <ac:spMk id="4" creationId="{37D98006-A8EB-1633-6656-70A18B86DCE9}"/>
          </ac:spMkLst>
        </pc:spChg>
        <pc:spChg chg="mod">
          <ac:chgData name="venkataramana B" userId="4fbb7d20-78cf-4088-8630-bdebf6fd9389" providerId="ADAL" clId="{167F2BE0-838E-4B8A-8FD3-A07873264D30}" dt="2024-04-15T18:38:42.919" v="2016"/>
          <ac:spMkLst>
            <pc:docMk/>
            <pc:sldMk cId="1888565773" sldId="530"/>
            <ac:spMk id="6" creationId="{E9E8E267-7C73-458F-7CC7-AA03EB3B9601}"/>
          </ac:spMkLst>
        </pc:spChg>
        <pc:spChg chg="mod">
          <ac:chgData name="venkataramana B" userId="4fbb7d20-78cf-4088-8630-bdebf6fd9389" providerId="ADAL" clId="{167F2BE0-838E-4B8A-8FD3-A07873264D30}" dt="2024-04-15T05:15:03.613" v="205" actId="20577"/>
          <ac:spMkLst>
            <pc:docMk/>
            <pc:sldMk cId="1888565773" sldId="530"/>
            <ac:spMk id="9" creationId="{DF7D8ABE-09C9-7F00-A624-8117DAE11D37}"/>
          </ac:spMkLst>
        </pc:spChg>
        <pc:cxnChg chg="add del mod replST">
          <ac:chgData name="venkataramana B" userId="4fbb7d20-78cf-4088-8630-bdebf6fd9389" providerId="ADAL" clId="{167F2BE0-838E-4B8A-8FD3-A07873264D30}" dt="2024-04-15T18:38:42.920" v="2018"/>
          <ac:cxnSpMkLst>
            <pc:docMk/>
            <pc:sldMk cId="1888565773" sldId="530"/>
            <ac:cxnSpMk id="2" creationId="{BC0EA662-FFDD-1733-D012-3417251CA838}"/>
          </ac:cxnSpMkLst>
        </pc:cxnChg>
        <pc:extLst>
          <p:ext xmlns:p="http://schemas.openxmlformats.org/presentationml/2006/main" uri="{D6D511B9-2390-475A-947B-AFAB55BFBCF1}">
            <pc226:cmChg xmlns:pc226="http://schemas.microsoft.com/office/powerpoint/2022/06/main/command" chg="del mod">
              <pc226:chgData name="venkataramana B" userId="4fbb7d20-78cf-4088-8630-bdebf6fd9389" providerId="ADAL" clId="{167F2BE0-838E-4B8A-8FD3-A07873264D30}" dt="2024-04-16T10:29:28.103" v="3242"/>
              <pc2:cmMkLst xmlns:pc2="http://schemas.microsoft.com/office/powerpoint/2019/9/main/command">
                <pc:docMk/>
                <pc:sldMk cId="1888565773" sldId="530"/>
                <pc2:cmMk id="{AD6D49EE-5BFA-4502-9735-CD7B3EF369F5}"/>
              </pc2:cmMkLst>
            </pc226:cmChg>
          </p:ext>
        </pc:extLst>
      </pc:sldChg>
      <pc:sldChg chg="modSp del mod modNotesTx">
        <pc:chgData name="venkataramana B" userId="4fbb7d20-78cf-4088-8630-bdebf6fd9389" providerId="ADAL" clId="{167F2BE0-838E-4B8A-8FD3-A07873264D30}" dt="2024-04-15T15:42:38.068" v="908" actId="47"/>
        <pc:sldMkLst>
          <pc:docMk/>
          <pc:sldMk cId="2677807051" sldId="531"/>
        </pc:sldMkLst>
        <pc:spChg chg="mod">
          <ac:chgData name="venkataramana B" userId="4fbb7d20-78cf-4088-8630-bdebf6fd9389" providerId="ADAL" clId="{167F2BE0-838E-4B8A-8FD3-A07873264D30}" dt="2024-04-15T04:15:17.096" v="188"/>
          <ac:spMkLst>
            <pc:docMk/>
            <pc:sldMk cId="2677807051" sldId="531"/>
            <ac:spMk id="4" creationId="{F823BEE2-2806-3ECE-6ED1-188CC73F6DEA}"/>
          </ac:spMkLst>
        </pc:spChg>
      </pc:sldChg>
      <pc:sldChg chg="delCm">
        <pc:chgData name="venkataramana B" userId="4fbb7d20-78cf-4088-8630-bdebf6fd9389" providerId="ADAL" clId="{167F2BE0-838E-4B8A-8FD3-A07873264D30}" dt="2024-04-16T10:29:28.103" v="3242"/>
        <pc:sldMkLst>
          <pc:docMk/>
          <pc:sldMk cId="4120728366" sldId="541"/>
        </pc:sldMkLst>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4120728366" sldId="541"/>
                <pc2:cmMk id="{D0A41041-1A06-4B35-BD1D-697639696250}"/>
              </pc2:cmMkLst>
            </pc226:cmChg>
          </p:ext>
        </pc:extLst>
      </pc:sldChg>
      <pc:sldChg chg="del">
        <pc:chgData name="venkataramana B" userId="4fbb7d20-78cf-4088-8630-bdebf6fd9389" providerId="ADAL" clId="{167F2BE0-838E-4B8A-8FD3-A07873264D30}" dt="2024-04-15T06:44:30.420" v="268" actId="47"/>
        <pc:sldMkLst>
          <pc:docMk/>
          <pc:sldMk cId="3815224245" sldId="2114"/>
        </pc:sldMkLst>
      </pc:sldChg>
      <pc:sldChg chg="del">
        <pc:chgData name="venkataramana B" userId="4fbb7d20-78cf-4088-8630-bdebf6fd9389" providerId="ADAL" clId="{167F2BE0-838E-4B8A-8FD3-A07873264D30}" dt="2024-04-15T06:44:30.420" v="268" actId="47"/>
        <pc:sldMkLst>
          <pc:docMk/>
          <pc:sldMk cId="2741684915" sldId="2235"/>
        </pc:sldMkLst>
      </pc:sldChg>
      <pc:sldChg chg="del">
        <pc:chgData name="venkataramana B" userId="4fbb7d20-78cf-4088-8630-bdebf6fd9389" providerId="ADAL" clId="{167F2BE0-838E-4B8A-8FD3-A07873264D30}" dt="2024-04-15T06:44:30.420" v="268" actId="47"/>
        <pc:sldMkLst>
          <pc:docMk/>
          <pc:sldMk cId="2429520067" sldId="2236"/>
        </pc:sldMkLst>
      </pc:sldChg>
      <pc:sldChg chg="del">
        <pc:chgData name="venkataramana B" userId="4fbb7d20-78cf-4088-8630-bdebf6fd9389" providerId="ADAL" clId="{167F2BE0-838E-4B8A-8FD3-A07873264D30}" dt="2024-04-15T06:44:30.420" v="268" actId="47"/>
        <pc:sldMkLst>
          <pc:docMk/>
          <pc:sldMk cId="1209003183" sldId="2237"/>
        </pc:sldMkLst>
      </pc:sldChg>
      <pc:sldChg chg="del">
        <pc:chgData name="venkataramana B" userId="4fbb7d20-78cf-4088-8630-bdebf6fd9389" providerId="ADAL" clId="{167F2BE0-838E-4B8A-8FD3-A07873264D30}" dt="2024-04-15T06:44:30.420" v="268" actId="47"/>
        <pc:sldMkLst>
          <pc:docMk/>
          <pc:sldMk cId="4105590993" sldId="2257"/>
        </pc:sldMkLst>
      </pc:sldChg>
      <pc:sldChg chg="modSp mod">
        <pc:chgData name="venkataramana B" userId="4fbb7d20-78cf-4088-8630-bdebf6fd9389" providerId="ADAL" clId="{167F2BE0-838E-4B8A-8FD3-A07873264D30}" dt="2024-04-15T18:24:04.156" v="1898" actId="20577"/>
        <pc:sldMkLst>
          <pc:docMk/>
          <pc:sldMk cId="2662357090" sldId="2263"/>
        </pc:sldMkLst>
        <pc:spChg chg="mod">
          <ac:chgData name="venkataramana B" userId="4fbb7d20-78cf-4088-8630-bdebf6fd9389" providerId="ADAL" clId="{167F2BE0-838E-4B8A-8FD3-A07873264D30}" dt="2024-04-15T18:24:04.156" v="1898" actId="20577"/>
          <ac:spMkLst>
            <pc:docMk/>
            <pc:sldMk cId="2662357090" sldId="2263"/>
            <ac:spMk id="3" creationId="{5EC0C677-5DD9-7527-6012-B76470E0E585}"/>
          </ac:spMkLst>
        </pc:spChg>
      </pc:sldChg>
      <pc:sldChg chg="del">
        <pc:chgData name="venkataramana B" userId="4fbb7d20-78cf-4088-8630-bdebf6fd9389" providerId="ADAL" clId="{167F2BE0-838E-4B8A-8FD3-A07873264D30}" dt="2024-04-15T06:44:30.420" v="268" actId="47"/>
        <pc:sldMkLst>
          <pc:docMk/>
          <pc:sldMk cId="260180913" sldId="2264"/>
        </pc:sldMkLst>
      </pc:sldChg>
      <pc:sldChg chg="del">
        <pc:chgData name="venkataramana B" userId="4fbb7d20-78cf-4088-8630-bdebf6fd9389" providerId="ADAL" clId="{167F2BE0-838E-4B8A-8FD3-A07873264D30}" dt="2024-04-15T06:44:30.420" v="268" actId="47"/>
        <pc:sldMkLst>
          <pc:docMk/>
          <pc:sldMk cId="1603821271" sldId="2265"/>
        </pc:sldMkLst>
      </pc:sldChg>
      <pc:sldChg chg="del">
        <pc:chgData name="venkataramana B" userId="4fbb7d20-78cf-4088-8630-bdebf6fd9389" providerId="ADAL" clId="{167F2BE0-838E-4B8A-8FD3-A07873264D30}" dt="2024-04-15T06:44:30.420" v="268" actId="47"/>
        <pc:sldMkLst>
          <pc:docMk/>
          <pc:sldMk cId="2967855861" sldId="2266"/>
        </pc:sldMkLst>
      </pc:sldChg>
      <pc:sldChg chg="del">
        <pc:chgData name="venkataramana B" userId="4fbb7d20-78cf-4088-8630-bdebf6fd9389" providerId="ADAL" clId="{167F2BE0-838E-4B8A-8FD3-A07873264D30}" dt="2024-04-15T06:44:30.420" v="268" actId="47"/>
        <pc:sldMkLst>
          <pc:docMk/>
          <pc:sldMk cId="2948397448" sldId="2267"/>
        </pc:sldMkLst>
      </pc:sldChg>
      <pc:sldChg chg="del">
        <pc:chgData name="venkataramana B" userId="4fbb7d20-78cf-4088-8630-bdebf6fd9389" providerId="ADAL" clId="{167F2BE0-838E-4B8A-8FD3-A07873264D30}" dt="2024-04-15T06:44:30.420" v="268" actId="47"/>
        <pc:sldMkLst>
          <pc:docMk/>
          <pc:sldMk cId="1435452650" sldId="2268"/>
        </pc:sldMkLst>
      </pc:sldChg>
      <pc:sldChg chg="modSp mod delCm modNotesTx">
        <pc:chgData name="venkataramana B" userId="4fbb7d20-78cf-4088-8630-bdebf6fd9389" providerId="ADAL" clId="{167F2BE0-838E-4B8A-8FD3-A07873264D30}" dt="2024-04-16T10:29:28.103" v="3242"/>
        <pc:sldMkLst>
          <pc:docMk/>
          <pc:sldMk cId="2756986331" sldId="2270"/>
        </pc:sldMkLst>
        <pc:spChg chg="mod">
          <ac:chgData name="venkataramana B" userId="4fbb7d20-78cf-4088-8630-bdebf6fd9389" providerId="ADAL" clId="{167F2BE0-838E-4B8A-8FD3-A07873264D30}" dt="2024-04-15T17:52:22.195" v="1710"/>
          <ac:spMkLst>
            <pc:docMk/>
            <pc:sldMk cId="2756986331" sldId="2270"/>
            <ac:spMk id="5" creationId="{0FC4CA35-9640-0AD0-BB96-E711BB86DBE9}"/>
          </ac:spMkLst>
        </pc:spChg>
        <pc:spChg chg="mod">
          <ac:chgData name="venkataramana B" userId="4fbb7d20-78cf-4088-8630-bdebf6fd9389" providerId="ADAL" clId="{167F2BE0-838E-4B8A-8FD3-A07873264D30}" dt="2024-04-15T18:17:12.364" v="1893" actId="20577"/>
          <ac:spMkLst>
            <pc:docMk/>
            <pc:sldMk cId="2756986331" sldId="2270"/>
            <ac:spMk id="6" creationId="{383D9CFD-07CF-3AC4-36E6-67C4AA4893E6}"/>
          </ac:spMkLst>
        </pc:sp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2756986331" sldId="2270"/>
                <pc2:cmMk id="{69DAE48B-8FAB-48BB-9480-6959BE7BD8AD}"/>
              </pc2:cmMkLst>
            </pc226:cmChg>
          </p:ext>
        </pc:extLst>
      </pc:sldChg>
      <pc:sldChg chg="addSp delSp modSp mod delCm modNotesTx">
        <pc:chgData name="venkataramana B" userId="4fbb7d20-78cf-4088-8630-bdebf6fd9389" providerId="ADAL" clId="{167F2BE0-838E-4B8A-8FD3-A07873264D30}" dt="2024-04-17T06:52:13.586" v="3775" actId="20577"/>
        <pc:sldMkLst>
          <pc:docMk/>
          <pc:sldMk cId="701904690" sldId="2272"/>
        </pc:sldMkLst>
        <pc:spChg chg="mod">
          <ac:chgData name="venkataramana B" userId="4fbb7d20-78cf-4088-8630-bdebf6fd9389" providerId="ADAL" clId="{167F2BE0-838E-4B8A-8FD3-A07873264D30}" dt="2024-04-16T10:25:36.368" v="3131"/>
          <ac:spMkLst>
            <pc:docMk/>
            <pc:sldMk cId="701904690" sldId="2272"/>
            <ac:spMk id="3" creationId="{C898DB0B-AA95-BBFE-7D8A-1C231D938EC5}"/>
          </ac:spMkLst>
        </pc:spChg>
        <pc:spChg chg="mod">
          <ac:chgData name="venkataramana B" userId="4fbb7d20-78cf-4088-8630-bdebf6fd9389" providerId="ADAL" clId="{167F2BE0-838E-4B8A-8FD3-A07873264D30}" dt="2024-04-17T06:52:13.586" v="3775" actId="20577"/>
          <ac:spMkLst>
            <pc:docMk/>
            <pc:sldMk cId="701904690" sldId="2272"/>
            <ac:spMk id="4" creationId="{633BD018-E833-52BD-5667-CBCBDA307F57}"/>
          </ac:spMkLst>
        </pc:spChg>
        <pc:spChg chg="mod">
          <ac:chgData name="venkataramana B" userId="4fbb7d20-78cf-4088-8630-bdebf6fd9389" providerId="ADAL" clId="{167F2BE0-838E-4B8A-8FD3-A07873264D30}" dt="2024-04-15T15:21:51.100" v="805" actId="20577"/>
          <ac:spMkLst>
            <pc:docMk/>
            <pc:sldMk cId="701904690" sldId="2272"/>
            <ac:spMk id="5" creationId="{202C994E-77E5-10B4-91D2-1F6F76313ED0}"/>
          </ac:spMkLst>
        </pc:spChg>
        <pc:spChg chg="del">
          <ac:chgData name="venkataramana B" userId="4fbb7d20-78cf-4088-8630-bdebf6fd9389" providerId="ADAL" clId="{167F2BE0-838E-4B8A-8FD3-A07873264D30}" dt="2024-04-15T15:21:37.347" v="802" actId="478"/>
          <ac:spMkLst>
            <pc:docMk/>
            <pc:sldMk cId="701904690" sldId="2272"/>
            <ac:spMk id="6" creationId="{C8AE3A1D-F0F3-823E-5854-CCAE8C5F3BFC}"/>
          </ac:spMkLst>
        </pc:spChg>
        <pc:spChg chg="mod">
          <ac:chgData name="venkataramana B" userId="4fbb7d20-78cf-4088-8630-bdebf6fd9389" providerId="ADAL" clId="{167F2BE0-838E-4B8A-8FD3-A07873264D30}" dt="2024-04-17T06:47:44.578" v="3732"/>
          <ac:spMkLst>
            <pc:docMk/>
            <pc:sldMk cId="701904690" sldId="2272"/>
            <ac:spMk id="10" creationId="{FD5C32FE-2B0A-1E07-523E-8576115F529D}"/>
          </ac:spMkLst>
        </pc:spChg>
        <pc:picChg chg="del">
          <ac:chgData name="venkataramana B" userId="4fbb7d20-78cf-4088-8630-bdebf6fd9389" providerId="ADAL" clId="{167F2BE0-838E-4B8A-8FD3-A07873264D30}" dt="2024-04-15T15:21:37.347" v="802" actId="478"/>
          <ac:picMkLst>
            <pc:docMk/>
            <pc:sldMk cId="701904690" sldId="2272"/>
            <ac:picMk id="7" creationId="{5AF51D1B-9794-7249-A9C2-4FF25C7B2EB1}"/>
          </ac:picMkLst>
        </pc:picChg>
        <pc:picChg chg="del">
          <ac:chgData name="venkataramana B" userId="4fbb7d20-78cf-4088-8630-bdebf6fd9389" providerId="ADAL" clId="{167F2BE0-838E-4B8A-8FD3-A07873264D30}" dt="2024-04-15T15:21:37.347" v="802" actId="478"/>
          <ac:picMkLst>
            <pc:docMk/>
            <pc:sldMk cId="701904690" sldId="2272"/>
            <ac:picMk id="8" creationId="{5847344A-61BC-F6A5-23F3-B18245201BA7}"/>
          </ac:picMkLst>
        </pc:picChg>
        <pc:picChg chg="add mod">
          <ac:chgData name="venkataramana B" userId="4fbb7d20-78cf-4088-8630-bdebf6fd9389" providerId="ADAL" clId="{167F2BE0-838E-4B8A-8FD3-A07873264D30}" dt="2024-04-15T15:22:54.945" v="817" actId="12788"/>
          <ac:picMkLst>
            <pc:docMk/>
            <pc:sldMk cId="701904690" sldId="2272"/>
            <ac:picMk id="9" creationId="{0563CC44-13B2-74BA-14B2-12B340851A0C}"/>
          </ac:picMkLst>
        </pc:picChg>
        <pc:cxnChg chg="add del mod replST">
          <ac:chgData name="venkataramana B" userId="4fbb7d20-78cf-4088-8630-bdebf6fd9389" providerId="ADAL" clId="{167F2BE0-838E-4B8A-8FD3-A07873264D30}" dt="2024-04-17T06:47:44.579" v="3734"/>
          <ac:cxnSpMkLst>
            <pc:docMk/>
            <pc:sldMk cId="701904690" sldId="2272"/>
            <ac:cxnSpMk id="2" creationId="{280D8EB5-1A35-65AF-EC61-310C4147D17B}"/>
          </ac:cxnSpMkLst>
        </pc:cxnChg>
        <pc:cxnChg chg="add del mod replST">
          <ac:chgData name="venkataramana B" userId="4fbb7d20-78cf-4088-8630-bdebf6fd9389" providerId="ADAL" clId="{167F2BE0-838E-4B8A-8FD3-A07873264D30}" dt="2024-04-15T18:38:37.391" v="2000"/>
          <ac:cxnSpMkLst>
            <pc:docMk/>
            <pc:sldMk cId="701904690" sldId="2272"/>
            <ac:cxnSpMk id="2" creationId="{9F27EC4A-9087-F01D-DB64-538A2D4110B9}"/>
          </ac:cxnSpMkLst>
        </pc:cxn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701904690" sldId="2272"/>
                <pc2:cmMk id="{78CAABB1-72F4-4ED9-BE69-FE03DEB2C474}"/>
              </pc2:cmMkLst>
            </pc226:cmChg>
          </p:ext>
        </pc:extLst>
      </pc:sldChg>
      <pc:sldChg chg="del">
        <pc:chgData name="venkataramana B" userId="4fbb7d20-78cf-4088-8630-bdebf6fd9389" providerId="ADAL" clId="{167F2BE0-838E-4B8A-8FD3-A07873264D30}" dt="2024-04-15T17:53:39.220" v="1714" actId="47"/>
        <pc:sldMkLst>
          <pc:docMk/>
          <pc:sldMk cId="115152312" sldId="2273"/>
        </pc:sldMkLst>
      </pc:sldChg>
      <pc:sldChg chg="del">
        <pc:chgData name="venkataramana B" userId="4fbb7d20-78cf-4088-8630-bdebf6fd9389" providerId="ADAL" clId="{167F2BE0-838E-4B8A-8FD3-A07873264D30}" dt="2024-04-15T13:17:18.375" v="466" actId="47"/>
        <pc:sldMkLst>
          <pc:docMk/>
          <pc:sldMk cId="680752248" sldId="2274"/>
        </pc:sldMkLst>
      </pc:sldChg>
      <pc:sldChg chg="modSp del mod">
        <pc:chgData name="venkataramana B" userId="4fbb7d20-78cf-4088-8630-bdebf6fd9389" providerId="ADAL" clId="{167F2BE0-838E-4B8A-8FD3-A07873264D30}" dt="2024-04-15T13:17:19.326" v="467" actId="47"/>
        <pc:sldMkLst>
          <pc:docMk/>
          <pc:sldMk cId="4086370497" sldId="2275"/>
        </pc:sldMkLst>
        <pc:spChg chg="mod">
          <ac:chgData name="venkataramana B" userId="4fbb7d20-78cf-4088-8630-bdebf6fd9389" providerId="ADAL" clId="{167F2BE0-838E-4B8A-8FD3-A07873264D30}" dt="2024-04-15T05:41:26.154" v="258" actId="20577"/>
          <ac:spMkLst>
            <pc:docMk/>
            <pc:sldMk cId="4086370497" sldId="2275"/>
            <ac:spMk id="6" creationId="{590388B6-CDD8-92A5-8468-76D36A6FCE4B}"/>
          </ac:spMkLst>
        </pc:spChg>
        <pc:spChg chg="mod">
          <ac:chgData name="venkataramana B" userId="4fbb7d20-78cf-4088-8630-bdebf6fd9389" providerId="ADAL" clId="{167F2BE0-838E-4B8A-8FD3-A07873264D30}" dt="2024-04-15T05:41:31.557" v="267" actId="20577"/>
          <ac:spMkLst>
            <pc:docMk/>
            <pc:sldMk cId="4086370497" sldId="2275"/>
            <ac:spMk id="16" creationId="{C3A6DB51-8DF5-E7A4-AA9D-F067D93FA169}"/>
          </ac:spMkLst>
        </pc:spChg>
      </pc:sldChg>
      <pc:sldChg chg="del">
        <pc:chgData name="venkataramana B" userId="4fbb7d20-78cf-4088-8630-bdebf6fd9389" providerId="ADAL" clId="{167F2BE0-838E-4B8A-8FD3-A07873264D30}" dt="2024-04-15T13:17:17.048" v="464" actId="47"/>
        <pc:sldMkLst>
          <pc:docMk/>
          <pc:sldMk cId="693712866" sldId="2276"/>
        </pc:sldMkLst>
      </pc:sldChg>
      <pc:sldChg chg="modSp mod delCm modCm">
        <pc:chgData name="venkataramana B" userId="4fbb7d20-78cf-4088-8630-bdebf6fd9389" providerId="ADAL" clId="{167F2BE0-838E-4B8A-8FD3-A07873264D30}" dt="2024-04-16T10:29:28.103" v="3242"/>
        <pc:sldMkLst>
          <pc:docMk/>
          <pc:sldMk cId="1178765000" sldId="2277"/>
        </pc:sldMkLst>
        <pc:spChg chg="mod">
          <ac:chgData name="venkataramana B" userId="4fbb7d20-78cf-4088-8630-bdebf6fd9389" providerId="ADAL" clId="{167F2BE0-838E-4B8A-8FD3-A07873264D30}" dt="2024-04-15T18:30:59.593" v="1907" actId="20577"/>
          <ac:spMkLst>
            <pc:docMk/>
            <pc:sldMk cId="1178765000" sldId="2277"/>
            <ac:spMk id="3" creationId="{C60C7ACD-CDC1-8359-1680-9560358405D4}"/>
          </ac:spMkLst>
        </pc:spChg>
        <pc:extLst>
          <p:ext xmlns:p="http://schemas.openxmlformats.org/presentationml/2006/main" uri="{D6D511B9-2390-475A-947B-AFAB55BFBCF1}">
            <pc226:cmChg xmlns:pc226="http://schemas.microsoft.com/office/powerpoint/2022/06/main/command" chg="del mod">
              <pc226:chgData name="venkataramana B" userId="4fbb7d20-78cf-4088-8630-bdebf6fd9389" providerId="ADAL" clId="{167F2BE0-838E-4B8A-8FD3-A07873264D30}" dt="2024-04-16T10:29:28.103" v="3242"/>
              <pc2:cmMkLst xmlns:pc2="http://schemas.microsoft.com/office/powerpoint/2019/9/main/command">
                <pc:docMk/>
                <pc:sldMk cId="1178765000" sldId="2277"/>
                <pc2:cmMk id="{FB477C9B-2C03-4B36-8383-C2E702EEDDFF}"/>
              </pc2:cmMkLst>
            </pc226:cmChg>
          </p:ext>
        </pc:extLst>
      </pc:sldChg>
      <pc:sldChg chg="del">
        <pc:chgData name="venkataramana B" userId="4fbb7d20-78cf-4088-8630-bdebf6fd9389" providerId="ADAL" clId="{167F2BE0-838E-4B8A-8FD3-A07873264D30}" dt="2024-04-15T13:17:10.777" v="462" actId="47"/>
        <pc:sldMkLst>
          <pc:docMk/>
          <pc:sldMk cId="626196685" sldId="2279"/>
        </pc:sldMkLst>
      </pc:sldChg>
      <pc:sldChg chg="del">
        <pc:chgData name="venkataramana B" userId="4fbb7d20-78cf-4088-8630-bdebf6fd9389" providerId="ADAL" clId="{167F2BE0-838E-4B8A-8FD3-A07873264D30}" dt="2024-04-15T13:17:16.251" v="463" actId="47"/>
        <pc:sldMkLst>
          <pc:docMk/>
          <pc:sldMk cId="1761453392" sldId="2284"/>
        </pc:sldMkLst>
      </pc:sldChg>
      <pc:sldChg chg="addSp modSp del mod modClrScheme chgLayout">
        <pc:chgData name="venkataramana B" userId="4fbb7d20-78cf-4088-8630-bdebf6fd9389" providerId="ADAL" clId="{167F2BE0-838E-4B8A-8FD3-A07873264D30}" dt="2024-04-15T13:17:17.788" v="465" actId="47"/>
        <pc:sldMkLst>
          <pc:docMk/>
          <pc:sldMk cId="1926502408" sldId="2285"/>
        </pc:sldMkLst>
        <pc:spChg chg="add mod ord">
          <ac:chgData name="venkataramana B" userId="4fbb7d20-78cf-4088-8630-bdebf6fd9389" providerId="ADAL" clId="{167F2BE0-838E-4B8A-8FD3-A07873264D30}" dt="2024-04-15T04:01:04.512" v="25" actId="700"/>
          <ac:spMkLst>
            <pc:docMk/>
            <pc:sldMk cId="1926502408" sldId="2285"/>
            <ac:spMk id="3" creationId="{B71B9EE0-DA96-1B1B-BC3E-734922C8BDFD}"/>
          </ac:spMkLst>
        </pc:spChg>
        <pc:spChg chg="mod ord">
          <ac:chgData name="venkataramana B" userId="4fbb7d20-78cf-4088-8630-bdebf6fd9389" providerId="ADAL" clId="{167F2BE0-838E-4B8A-8FD3-A07873264D30}" dt="2024-04-15T04:01:04.512" v="25" actId="700"/>
          <ac:spMkLst>
            <pc:docMk/>
            <pc:sldMk cId="1926502408" sldId="2285"/>
            <ac:spMk id="4" creationId="{938FBDDE-15D6-0CD6-983D-85E833AB6D8C}"/>
          </ac:spMkLst>
        </pc:spChg>
        <pc:spChg chg="add mod ord">
          <ac:chgData name="venkataramana B" userId="4fbb7d20-78cf-4088-8630-bdebf6fd9389" providerId="ADAL" clId="{167F2BE0-838E-4B8A-8FD3-A07873264D30}" dt="2024-04-15T04:06:38.528" v="46" actId="20577"/>
          <ac:spMkLst>
            <pc:docMk/>
            <pc:sldMk cId="1926502408" sldId="2285"/>
            <ac:spMk id="5" creationId="{1E751BF8-D9C2-2428-B6B6-F3498C359D2D}"/>
          </ac:spMkLst>
        </pc:spChg>
        <pc:spChg chg="mod">
          <ac:chgData name="venkataramana B" userId="4fbb7d20-78cf-4088-8630-bdebf6fd9389" providerId="ADAL" clId="{167F2BE0-838E-4B8A-8FD3-A07873264D30}" dt="2024-04-15T04:07:15.643" v="47" actId="164"/>
          <ac:spMkLst>
            <pc:docMk/>
            <pc:sldMk cId="1926502408" sldId="2285"/>
            <ac:spMk id="17" creationId="{2ADF8B86-7502-9B3C-8EB6-2562F9B1E89B}"/>
          </ac:spMkLst>
        </pc:spChg>
        <pc:grpChg chg="add mod">
          <ac:chgData name="venkataramana B" userId="4fbb7d20-78cf-4088-8630-bdebf6fd9389" providerId="ADAL" clId="{167F2BE0-838E-4B8A-8FD3-A07873264D30}" dt="2024-04-15T04:07:40.714" v="67" actId="12788"/>
          <ac:grpSpMkLst>
            <pc:docMk/>
            <pc:sldMk cId="1926502408" sldId="2285"/>
            <ac:grpSpMk id="7" creationId="{61C3296F-725B-4FFE-AFFC-980C3CF4E187}"/>
          </ac:grpSpMkLst>
        </pc:grpChg>
        <pc:graphicFrameChg chg="mod">
          <ac:chgData name="venkataramana B" userId="4fbb7d20-78cf-4088-8630-bdebf6fd9389" providerId="ADAL" clId="{167F2BE0-838E-4B8A-8FD3-A07873264D30}" dt="2024-04-15T04:08:02.961" v="85" actId="1038"/>
          <ac:graphicFrameMkLst>
            <pc:docMk/>
            <pc:sldMk cId="1926502408" sldId="2285"/>
            <ac:graphicFrameMk id="2" creationId="{B0073F7C-2EA4-B54F-1730-9703043B4C43}"/>
          </ac:graphicFrameMkLst>
        </pc:graphicFrameChg>
      </pc:sldChg>
      <pc:sldChg chg="modNotesTx">
        <pc:chgData name="venkataramana B" userId="4fbb7d20-78cf-4088-8630-bdebf6fd9389" providerId="ADAL" clId="{167F2BE0-838E-4B8A-8FD3-A07873264D30}" dt="2024-04-16T07:25:26.334" v="2844" actId="20577"/>
        <pc:sldMkLst>
          <pc:docMk/>
          <pc:sldMk cId="433011078" sldId="2286"/>
        </pc:sldMkLst>
      </pc:sldChg>
      <pc:sldChg chg="modNotesTx">
        <pc:chgData name="venkataramana B" userId="4fbb7d20-78cf-4088-8630-bdebf6fd9389" providerId="ADAL" clId="{167F2BE0-838E-4B8A-8FD3-A07873264D30}" dt="2024-04-17T05:49:15.643" v="3353" actId="20577"/>
        <pc:sldMkLst>
          <pc:docMk/>
          <pc:sldMk cId="2038903435" sldId="2288"/>
        </pc:sldMkLst>
      </pc:sldChg>
      <pc:sldChg chg="addSp delSp modSp mod delCm">
        <pc:chgData name="venkataramana B" userId="4fbb7d20-78cf-4088-8630-bdebf6fd9389" providerId="ADAL" clId="{167F2BE0-838E-4B8A-8FD3-A07873264D30}" dt="2024-04-15T05:25:22.419" v="249"/>
        <pc:sldMkLst>
          <pc:docMk/>
          <pc:sldMk cId="485788403" sldId="2289"/>
        </pc:sldMkLst>
        <pc:spChg chg="add mod">
          <ac:chgData name="venkataramana B" userId="4fbb7d20-78cf-4088-8630-bdebf6fd9389" providerId="ADAL" clId="{167F2BE0-838E-4B8A-8FD3-A07873264D30}" dt="2024-04-15T05:24:31.737" v="246"/>
          <ac:spMkLst>
            <pc:docMk/>
            <pc:sldMk cId="485788403" sldId="2289"/>
            <ac:spMk id="8" creationId="{27AC7231-8E8E-4E93-978C-6D3DC8D1FA87}"/>
          </ac:spMkLst>
        </pc:spChg>
        <pc:cxnChg chg="add del mod replST">
          <ac:chgData name="venkataramana B" userId="4fbb7d20-78cf-4088-8630-bdebf6fd9389" providerId="ADAL" clId="{167F2BE0-838E-4B8A-8FD3-A07873264D30}" dt="2024-04-15T05:24:31.739" v="248"/>
          <ac:cxnSpMkLst>
            <pc:docMk/>
            <pc:sldMk cId="485788403" sldId="2289"/>
            <ac:cxnSpMk id="2" creationId="{7DD900B3-00A2-CB5A-0983-B0E188A237EB}"/>
          </ac:cxnSpMkLst>
        </pc:cxn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5T05:25:22.419" v="249"/>
              <pc2:cmMkLst xmlns:pc2="http://schemas.microsoft.com/office/powerpoint/2019/9/main/command">
                <pc:docMk/>
                <pc:sldMk cId="485788403" sldId="2289"/>
                <pc2:cmMk id="{0882FA47-C014-4FC5-B56A-6D12FD5FB2BF}"/>
              </pc2:cmMkLst>
            </pc226:cmChg>
          </p:ext>
        </pc:extLst>
      </pc:sldChg>
      <pc:sldChg chg="add del">
        <pc:chgData name="venkataramana B" userId="4fbb7d20-78cf-4088-8630-bdebf6fd9389" providerId="ADAL" clId="{167F2BE0-838E-4B8A-8FD3-A07873264D30}" dt="2024-04-15T15:18:42.924" v="797" actId="47"/>
        <pc:sldMkLst>
          <pc:docMk/>
          <pc:sldMk cId="2749910802" sldId="2290"/>
        </pc:sldMkLst>
      </pc:sldChg>
      <pc:sldChg chg="add del">
        <pc:chgData name="venkataramana B" userId="4fbb7d20-78cf-4088-8630-bdebf6fd9389" providerId="ADAL" clId="{167F2BE0-838E-4B8A-8FD3-A07873264D30}" dt="2024-04-15T15:18:43.605" v="798" actId="47"/>
        <pc:sldMkLst>
          <pc:docMk/>
          <pc:sldMk cId="3255587517" sldId="2291"/>
        </pc:sldMkLst>
      </pc:sldChg>
      <pc:sldChg chg="addSp delSp modSp add mod delCm modNotesTx">
        <pc:chgData name="venkataramana B" userId="4fbb7d20-78cf-4088-8630-bdebf6fd9389" providerId="ADAL" clId="{167F2BE0-838E-4B8A-8FD3-A07873264D30}" dt="2024-04-17T06:52:03.560" v="3773" actId="20577"/>
        <pc:sldMkLst>
          <pc:docMk/>
          <pc:sldMk cId="734009202" sldId="2292"/>
        </pc:sldMkLst>
        <pc:spChg chg="mod">
          <ac:chgData name="venkataramana B" userId="4fbb7d20-78cf-4088-8630-bdebf6fd9389" providerId="ADAL" clId="{167F2BE0-838E-4B8A-8FD3-A07873264D30}" dt="2024-04-17T06:52:03.560" v="3773" actId="20577"/>
          <ac:spMkLst>
            <pc:docMk/>
            <pc:sldMk cId="734009202" sldId="2292"/>
            <ac:spMk id="4" creationId="{BAF98D91-7565-125C-9B74-39B5D093F599}"/>
          </ac:spMkLst>
        </pc:spChg>
        <pc:spChg chg="mod">
          <ac:chgData name="venkataramana B" userId="4fbb7d20-78cf-4088-8630-bdebf6fd9389" providerId="ADAL" clId="{167F2BE0-838E-4B8A-8FD3-A07873264D30}" dt="2024-04-17T06:47:25.217" v="3694"/>
          <ac:spMkLst>
            <pc:docMk/>
            <pc:sldMk cId="734009202" sldId="2292"/>
            <ac:spMk id="13" creationId="{26C9D3CC-3774-1EF4-14FE-70BF165D2C46}"/>
          </ac:spMkLst>
        </pc:spChg>
        <pc:spChg chg="mod">
          <ac:chgData name="venkataramana B" userId="4fbb7d20-78cf-4088-8630-bdebf6fd9389" providerId="ADAL" clId="{167F2BE0-838E-4B8A-8FD3-A07873264D30}" dt="2024-04-15T15:13:23.455" v="758"/>
          <ac:spMkLst>
            <pc:docMk/>
            <pc:sldMk cId="734009202" sldId="2292"/>
            <ac:spMk id="15" creationId="{FE087758-2A56-731A-8628-11103933AB00}"/>
          </ac:spMkLst>
        </pc:spChg>
        <pc:spChg chg="mod">
          <ac:chgData name="venkataramana B" userId="4fbb7d20-78cf-4088-8630-bdebf6fd9389" providerId="ADAL" clId="{167F2BE0-838E-4B8A-8FD3-A07873264D30}" dt="2024-04-16T10:25:45.533" v="3135" actId="27636"/>
          <ac:spMkLst>
            <pc:docMk/>
            <pc:sldMk cId="734009202" sldId="2292"/>
            <ac:spMk id="16" creationId="{6BF4C9DF-8465-5B9D-32DE-EB1442069C28}"/>
          </ac:spMkLst>
        </pc:spChg>
        <pc:picChg chg="add mod">
          <ac:chgData name="venkataramana B" userId="4fbb7d20-78cf-4088-8630-bdebf6fd9389" providerId="ADAL" clId="{167F2BE0-838E-4B8A-8FD3-A07873264D30}" dt="2024-04-15T15:13:09.519" v="757" actId="1076"/>
          <ac:picMkLst>
            <pc:docMk/>
            <pc:sldMk cId="734009202" sldId="2292"/>
            <ac:picMk id="2" creationId="{CFD766C7-6FCA-D197-9AB4-44DC8C1AAB42}"/>
          </ac:picMkLst>
        </pc:picChg>
        <pc:picChg chg="add mod">
          <ac:chgData name="venkataramana B" userId="4fbb7d20-78cf-4088-8630-bdebf6fd9389" providerId="ADAL" clId="{167F2BE0-838E-4B8A-8FD3-A07873264D30}" dt="2024-04-15T15:15:04.072" v="766" actId="1076"/>
          <ac:picMkLst>
            <pc:docMk/>
            <pc:sldMk cId="734009202" sldId="2292"/>
            <ac:picMk id="6" creationId="{277BF678-47A0-9E20-0BA8-72B1E43CA361}"/>
          </ac:picMkLst>
        </pc:picChg>
        <pc:picChg chg="del">
          <ac:chgData name="venkataramana B" userId="4fbb7d20-78cf-4088-8630-bdebf6fd9389" providerId="ADAL" clId="{167F2BE0-838E-4B8A-8FD3-A07873264D30}" dt="2024-04-15T15:14:44.855" v="761" actId="478"/>
          <ac:picMkLst>
            <pc:docMk/>
            <pc:sldMk cId="734009202" sldId="2292"/>
            <ac:picMk id="12" creationId="{8DEE9A75-E82C-D061-5BFD-5C798A6EB354}"/>
          </ac:picMkLst>
        </pc:picChg>
        <pc:picChg chg="del">
          <ac:chgData name="venkataramana B" userId="4fbb7d20-78cf-4088-8630-bdebf6fd9389" providerId="ADAL" clId="{167F2BE0-838E-4B8A-8FD3-A07873264D30}" dt="2024-04-15T15:13:02.367" v="754" actId="478"/>
          <ac:picMkLst>
            <pc:docMk/>
            <pc:sldMk cId="734009202" sldId="2292"/>
            <ac:picMk id="18" creationId="{6C12295D-AA90-55DC-39A7-257F50EB237C}"/>
          </ac:picMkLst>
        </pc:picChg>
        <pc:cxnChg chg="add del mod replST">
          <ac:chgData name="venkataramana B" userId="4fbb7d20-78cf-4088-8630-bdebf6fd9389" providerId="ADAL" clId="{167F2BE0-838E-4B8A-8FD3-A07873264D30}" dt="2024-04-15T18:38:20.552" v="1964"/>
          <ac:cxnSpMkLst>
            <pc:docMk/>
            <pc:sldMk cId="734009202" sldId="2292"/>
            <ac:cxnSpMk id="3" creationId="{56B0F768-7FE1-449D-F59D-377C25548242}"/>
          </ac:cxnSpMkLst>
        </pc:cxnChg>
        <pc:cxnChg chg="add del mod replST">
          <ac:chgData name="venkataramana B" userId="4fbb7d20-78cf-4088-8630-bdebf6fd9389" providerId="ADAL" clId="{167F2BE0-838E-4B8A-8FD3-A07873264D30}" dt="2024-04-17T06:47:25.218" v="3696"/>
          <ac:cxnSpMkLst>
            <pc:docMk/>
            <pc:sldMk cId="734009202" sldId="2292"/>
            <ac:cxnSpMk id="3" creationId="{A6293762-AF8E-F6B0-DDAB-E5A027525EEA}"/>
          </ac:cxnSpMkLst>
        </pc:cxn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734009202" sldId="2292"/>
                <pc2:cmMk id="{889D6480-134A-4A0A-BD38-AB284EEC4AC8}"/>
              </pc2:cmMkLst>
            </pc226:cmChg>
          </p:ext>
        </pc:extLst>
      </pc:sldChg>
      <pc:sldChg chg="addSp delSp modSp add mod delCm modNotesTx">
        <pc:chgData name="venkataramana B" userId="4fbb7d20-78cf-4088-8630-bdebf6fd9389" providerId="ADAL" clId="{167F2BE0-838E-4B8A-8FD3-A07873264D30}" dt="2024-04-17T06:52:06.884" v="3774" actId="20577"/>
        <pc:sldMkLst>
          <pc:docMk/>
          <pc:sldMk cId="1044356731" sldId="2293"/>
        </pc:sldMkLst>
        <pc:spChg chg="mod">
          <ac:chgData name="venkataramana B" userId="4fbb7d20-78cf-4088-8630-bdebf6fd9389" providerId="ADAL" clId="{167F2BE0-838E-4B8A-8FD3-A07873264D30}" dt="2024-04-17T06:52:06.884" v="3774" actId="20577"/>
          <ac:spMkLst>
            <pc:docMk/>
            <pc:sldMk cId="1044356731" sldId="2293"/>
            <ac:spMk id="4" creationId="{BAF98D91-7565-125C-9B74-39B5D093F599}"/>
          </ac:spMkLst>
        </pc:spChg>
        <pc:spChg chg="mod">
          <ac:chgData name="venkataramana B" userId="4fbb7d20-78cf-4088-8630-bdebf6fd9389" providerId="ADAL" clId="{167F2BE0-838E-4B8A-8FD3-A07873264D30}" dt="2024-04-17T06:47:32.631" v="3713"/>
          <ac:spMkLst>
            <pc:docMk/>
            <pc:sldMk cId="1044356731" sldId="2293"/>
            <ac:spMk id="13" creationId="{26C9D3CC-3774-1EF4-14FE-70BF165D2C46}"/>
          </ac:spMkLst>
        </pc:spChg>
        <pc:spChg chg="mod">
          <ac:chgData name="venkataramana B" userId="4fbb7d20-78cf-4088-8630-bdebf6fd9389" providerId="ADAL" clId="{167F2BE0-838E-4B8A-8FD3-A07873264D30}" dt="2024-04-15T15:15:36.147" v="768"/>
          <ac:spMkLst>
            <pc:docMk/>
            <pc:sldMk cId="1044356731" sldId="2293"/>
            <ac:spMk id="15" creationId="{FE087758-2A56-731A-8628-11103933AB00}"/>
          </ac:spMkLst>
        </pc:spChg>
        <pc:spChg chg="mod">
          <ac:chgData name="venkataramana B" userId="4fbb7d20-78cf-4088-8630-bdebf6fd9389" providerId="ADAL" clId="{167F2BE0-838E-4B8A-8FD3-A07873264D30}" dt="2024-04-16T10:25:41.186" v="3133" actId="27636"/>
          <ac:spMkLst>
            <pc:docMk/>
            <pc:sldMk cId="1044356731" sldId="2293"/>
            <ac:spMk id="16" creationId="{6BF4C9DF-8465-5B9D-32DE-EB1442069C28}"/>
          </ac:spMkLst>
        </pc:spChg>
        <pc:picChg chg="del">
          <ac:chgData name="venkataramana B" userId="4fbb7d20-78cf-4088-8630-bdebf6fd9389" providerId="ADAL" clId="{167F2BE0-838E-4B8A-8FD3-A07873264D30}" dt="2024-04-15T15:15:42.734" v="769" actId="478"/>
          <ac:picMkLst>
            <pc:docMk/>
            <pc:sldMk cId="1044356731" sldId="2293"/>
            <ac:picMk id="2" creationId="{CFD766C7-6FCA-D197-9AB4-44DC8C1AAB42}"/>
          </ac:picMkLst>
        </pc:picChg>
        <pc:picChg chg="add mod">
          <ac:chgData name="venkataramana B" userId="4fbb7d20-78cf-4088-8630-bdebf6fd9389" providerId="ADAL" clId="{167F2BE0-838E-4B8A-8FD3-A07873264D30}" dt="2024-04-15T15:16:01.337" v="778" actId="1036"/>
          <ac:picMkLst>
            <pc:docMk/>
            <pc:sldMk cId="1044356731" sldId="2293"/>
            <ac:picMk id="3" creationId="{94975F9B-5BFB-A05C-ABE9-B45636BC9800}"/>
          </ac:picMkLst>
        </pc:picChg>
        <pc:picChg chg="del">
          <ac:chgData name="venkataramana B" userId="4fbb7d20-78cf-4088-8630-bdebf6fd9389" providerId="ADAL" clId="{167F2BE0-838E-4B8A-8FD3-A07873264D30}" dt="2024-04-15T15:16:06.389" v="779" actId="478"/>
          <ac:picMkLst>
            <pc:docMk/>
            <pc:sldMk cId="1044356731" sldId="2293"/>
            <ac:picMk id="6" creationId="{277BF678-47A0-9E20-0BA8-72B1E43CA361}"/>
          </ac:picMkLst>
        </pc:picChg>
        <pc:picChg chg="add mod">
          <ac:chgData name="venkataramana B" userId="4fbb7d20-78cf-4088-8630-bdebf6fd9389" providerId="ADAL" clId="{167F2BE0-838E-4B8A-8FD3-A07873264D30}" dt="2024-04-15T15:18:17.911" v="792" actId="1076"/>
          <ac:picMkLst>
            <pc:docMk/>
            <pc:sldMk cId="1044356731" sldId="2293"/>
            <ac:picMk id="9" creationId="{8F367ECE-6275-D75D-1FF5-CE24F176724C}"/>
          </ac:picMkLst>
        </pc:picChg>
        <pc:cxnChg chg="add del mod replST">
          <ac:chgData name="venkataramana B" userId="4fbb7d20-78cf-4088-8630-bdebf6fd9389" providerId="ADAL" clId="{167F2BE0-838E-4B8A-8FD3-A07873264D30}" dt="2024-04-17T06:47:32.632" v="3715"/>
          <ac:cxnSpMkLst>
            <pc:docMk/>
            <pc:sldMk cId="1044356731" sldId="2293"/>
            <ac:cxnSpMk id="2" creationId="{686FBA5B-8993-C706-6648-0AF69C553D35}"/>
          </ac:cxnSpMkLst>
        </pc:cxnChg>
        <pc:cxnChg chg="add del mod replST">
          <ac:chgData name="venkataramana B" userId="4fbb7d20-78cf-4088-8630-bdebf6fd9389" providerId="ADAL" clId="{167F2BE0-838E-4B8A-8FD3-A07873264D30}" dt="2024-04-15T18:38:28.283" v="1982"/>
          <ac:cxnSpMkLst>
            <pc:docMk/>
            <pc:sldMk cId="1044356731" sldId="2293"/>
            <ac:cxnSpMk id="2" creationId="{C8B9E117-0340-3699-3B01-58EECF880717}"/>
          </ac:cxnSpMkLst>
        </pc:cxn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1044356731" sldId="2293"/>
                <pc2:cmMk id="{15EC9940-1F21-44A7-99C2-5D9CCFA45542}"/>
              </pc2:cmMkLst>
            </pc226:cmChg>
          </p:ext>
        </pc:extLst>
      </pc:sldChg>
      <pc:sldChg chg="addSp delSp modSp new mod modNotesTx">
        <pc:chgData name="venkataramana B" userId="4fbb7d20-78cf-4088-8630-bdebf6fd9389" providerId="ADAL" clId="{167F2BE0-838E-4B8A-8FD3-A07873264D30}" dt="2024-04-17T06:52:20.543" v="3776" actId="20577"/>
        <pc:sldMkLst>
          <pc:docMk/>
          <pc:sldMk cId="1874801508" sldId="2294"/>
        </pc:sldMkLst>
        <pc:spChg chg="del">
          <ac:chgData name="venkataramana B" userId="4fbb7d20-78cf-4088-8630-bdebf6fd9389" providerId="ADAL" clId="{167F2BE0-838E-4B8A-8FD3-A07873264D30}" dt="2024-04-15T16:06:33.487" v="1039" actId="478"/>
          <ac:spMkLst>
            <pc:docMk/>
            <pc:sldMk cId="1874801508" sldId="2294"/>
            <ac:spMk id="2" creationId="{CD82A08E-FD4D-BAD9-4A10-E458ED00F03B}"/>
          </ac:spMkLst>
        </pc:spChg>
        <pc:spChg chg="mod">
          <ac:chgData name="venkataramana B" userId="4fbb7d20-78cf-4088-8630-bdebf6fd9389" providerId="ADAL" clId="{167F2BE0-838E-4B8A-8FD3-A07873264D30}" dt="2024-04-16T10:25:31.507" v="3130"/>
          <ac:spMkLst>
            <pc:docMk/>
            <pc:sldMk cId="1874801508" sldId="2294"/>
            <ac:spMk id="3" creationId="{B682A8D7-3421-8263-5E22-5EBCCEDB8944}"/>
          </ac:spMkLst>
        </pc:spChg>
        <pc:spChg chg="mod">
          <ac:chgData name="venkataramana B" userId="4fbb7d20-78cf-4088-8630-bdebf6fd9389" providerId="ADAL" clId="{167F2BE0-838E-4B8A-8FD3-A07873264D30}" dt="2024-04-17T06:52:20.543" v="3776" actId="20577"/>
          <ac:spMkLst>
            <pc:docMk/>
            <pc:sldMk cId="1874801508" sldId="2294"/>
            <ac:spMk id="4" creationId="{58ACC8EC-D957-92DE-C1F6-86AFA348162D}"/>
          </ac:spMkLst>
        </pc:spChg>
        <pc:spChg chg="add mod">
          <ac:chgData name="venkataramana B" userId="4fbb7d20-78cf-4088-8630-bdebf6fd9389" providerId="ADAL" clId="{167F2BE0-838E-4B8A-8FD3-A07873264D30}" dt="2024-04-15T15:38:12.447" v="821"/>
          <ac:spMkLst>
            <pc:docMk/>
            <pc:sldMk cId="1874801508" sldId="2294"/>
            <ac:spMk id="5" creationId="{4C0C3ABB-1327-DAC0-6B01-F416424FACA6}"/>
          </ac:spMkLst>
        </pc:spChg>
        <pc:spChg chg="add mod">
          <ac:chgData name="venkataramana B" userId="4fbb7d20-78cf-4088-8630-bdebf6fd9389" providerId="ADAL" clId="{167F2BE0-838E-4B8A-8FD3-A07873264D30}" dt="2024-04-15T15:38:12.447" v="821"/>
          <ac:spMkLst>
            <pc:docMk/>
            <pc:sldMk cId="1874801508" sldId="2294"/>
            <ac:spMk id="6" creationId="{9D5CFBE2-C52F-2EDD-2B58-8677F8024346}"/>
          </ac:spMkLst>
        </pc:spChg>
        <pc:spChg chg="add mod">
          <ac:chgData name="venkataramana B" userId="4fbb7d20-78cf-4088-8630-bdebf6fd9389" providerId="ADAL" clId="{167F2BE0-838E-4B8A-8FD3-A07873264D30}" dt="2024-04-17T06:47:54.823" v="3751"/>
          <ac:spMkLst>
            <pc:docMk/>
            <pc:sldMk cId="1874801508" sldId="2294"/>
            <ac:spMk id="12" creationId="{BE9BD86E-1188-7B2F-CC2D-078299C93E84}"/>
          </ac:spMkLst>
        </pc:spChg>
        <pc:picChg chg="add mod">
          <ac:chgData name="venkataramana B" userId="4fbb7d20-78cf-4088-8630-bdebf6fd9389" providerId="ADAL" clId="{167F2BE0-838E-4B8A-8FD3-A07873264D30}" dt="2024-04-15T15:40:32.166" v="864" actId="1038"/>
          <ac:picMkLst>
            <pc:docMk/>
            <pc:sldMk cId="1874801508" sldId="2294"/>
            <ac:picMk id="8" creationId="{E59C64F5-87A9-3267-01C6-66839A0BC89E}"/>
          </ac:picMkLst>
        </pc:picChg>
        <pc:picChg chg="add mod">
          <ac:chgData name="venkataramana B" userId="4fbb7d20-78cf-4088-8630-bdebf6fd9389" providerId="ADAL" clId="{167F2BE0-838E-4B8A-8FD3-A07873264D30}" dt="2024-04-15T15:41:11.985" v="874" actId="1037"/>
          <ac:picMkLst>
            <pc:docMk/>
            <pc:sldMk cId="1874801508" sldId="2294"/>
            <ac:picMk id="10" creationId="{3EB39704-ABD7-9B56-5797-BA4E292C97F1}"/>
          </ac:picMkLst>
        </pc:picChg>
        <pc:cxnChg chg="add del mod replST">
          <ac:chgData name="venkataramana B" userId="4fbb7d20-78cf-4088-8630-bdebf6fd9389" providerId="ADAL" clId="{167F2BE0-838E-4B8A-8FD3-A07873264D30}" dt="2024-04-17T06:47:54.824" v="3753"/>
          <ac:cxnSpMkLst>
            <pc:docMk/>
            <pc:sldMk cId="1874801508" sldId="2294"/>
            <ac:cxnSpMk id="2" creationId="{8A83766A-8025-60D6-8BC7-208D32CEEB8A}"/>
          </ac:cxnSpMkLst>
        </pc:cxnChg>
        <pc:cxnChg chg="add del mod replST">
          <ac:chgData name="venkataramana B" userId="4fbb7d20-78cf-4088-8630-bdebf6fd9389" providerId="ADAL" clId="{167F2BE0-838E-4B8A-8FD3-A07873264D30}" dt="2024-04-15T15:42:09.652" v="906"/>
          <ac:cxnSpMkLst>
            <pc:docMk/>
            <pc:sldMk cId="1874801508" sldId="2294"/>
            <ac:cxnSpMk id="11" creationId="{7190677A-8A9D-CA18-CE73-1557B8CF2B9D}"/>
          </ac:cxnSpMkLst>
        </pc:cxnChg>
      </pc:sldChg>
      <pc:sldChg chg="addSp delSp modSp add mod modNotesTx">
        <pc:chgData name="venkataramana B" userId="4fbb7d20-78cf-4088-8630-bdebf6fd9389" providerId="ADAL" clId="{167F2BE0-838E-4B8A-8FD3-A07873264D30}" dt="2024-04-17T06:52:26.163" v="3777" actId="20577"/>
        <pc:sldMkLst>
          <pc:docMk/>
          <pc:sldMk cId="118326447" sldId="2295"/>
        </pc:sldMkLst>
        <pc:spChg chg="del">
          <ac:chgData name="venkataramana B" userId="4fbb7d20-78cf-4088-8630-bdebf6fd9389" providerId="ADAL" clId="{167F2BE0-838E-4B8A-8FD3-A07873264D30}" dt="2024-04-15T16:23:16.168" v="1079" actId="478"/>
          <ac:spMkLst>
            <pc:docMk/>
            <pc:sldMk cId="118326447" sldId="2295"/>
            <ac:spMk id="2" creationId="{CD82A08E-FD4D-BAD9-4A10-E458ED00F03B}"/>
          </ac:spMkLst>
        </pc:spChg>
        <pc:spChg chg="mod">
          <ac:chgData name="venkataramana B" userId="4fbb7d20-78cf-4088-8630-bdebf6fd9389" providerId="ADAL" clId="{167F2BE0-838E-4B8A-8FD3-A07873264D30}" dt="2024-04-17T06:52:26.163" v="3777" actId="20577"/>
          <ac:spMkLst>
            <pc:docMk/>
            <pc:sldMk cId="118326447" sldId="2295"/>
            <ac:spMk id="4" creationId="{58ACC8EC-D957-92DE-C1F6-86AFA348162D}"/>
          </ac:spMkLst>
        </pc:spChg>
        <pc:spChg chg="mod">
          <ac:chgData name="venkataramana B" userId="4fbb7d20-78cf-4088-8630-bdebf6fd9389" providerId="ADAL" clId="{167F2BE0-838E-4B8A-8FD3-A07873264D30}" dt="2024-04-17T06:48:04.231" v="3770"/>
          <ac:spMkLst>
            <pc:docMk/>
            <pc:sldMk cId="118326447" sldId="2295"/>
            <ac:spMk id="12" creationId="{BE9BD86E-1188-7B2F-CC2D-078299C93E84}"/>
          </ac:spMkLst>
        </pc:spChg>
        <pc:picChg chg="del">
          <ac:chgData name="venkataramana B" userId="4fbb7d20-78cf-4088-8630-bdebf6fd9389" providerId="ADAL" clId="{167F2BE0-838E-4B8A-8FD3-A07873264D30}" dt="2024-04-15T15:47:17.656" v="974" actId="478"/>
          <ac:picMkLst>
            <pc:docMk/>
            <pc:sldMk cId="118326447" sldId="2295"/>
            <ac:picMk id="8" creationId="{E59C64F5-87A9-3267-01C6-66839A0BC89E}"/>
          </ac:picMkLst>
        </pc:picChg>
        <pc:picChg chg="del">
          <ac:chgData name="venkataramana B" userId="4fbb7d20-78cf-4088-8630-bdebf6fd9389" providerId="ADAL" clId="{167F2BE0-838E-4B8A-8FD3-A07873264D30}" dt="2024-04-15T15:47:17.656" v="974" actId="478"/>
          <ac:picMkLst>
            <pc:docMk/>
            <pc:sldMk cId="118326447" sldId="2295"/>
            <ac:picMk id="10" creationId="{3EB39704-ABD7-9B56-5797-BA4E292C97F1}"/>
          </ac:picMkLst>
        </pc:picChg>
        <pc:picChg chg="add del mod">
          <ac:chgData name="venkataramana B" userId="4fbb7d20-78cf-4088-8630-bdebf6fd9389" providerId="ADAL" clId="{167F2BE0-838E-4B8A-8FD3-A07873264D30}" dt="2024-04-15T15:48:04.591" v="997" actId="478"/>
          <ac:picMkLst>
            <pc:docMk/>
            <pc:sldMk cId="118326447" sldId="2295"/>
            <ac:picMk id="11" creationId="{6BA4955E-04A8-0AB7-DE5C-929DB03A2184}"/>
          </ac:picMkLst>
        </pc:picChg>
        <pc:picChg chg="add mod modCrop">
          <ac:chgData name="venkataramana B" userId="4fbb7d20-78cf-4088-8630-bdebf6fd9389" providerId="ADAL" clId="{167F2BE0-838E-4B8A-8FD3-A07873264D30}" dt="2024-04-15T15:49:07.694" v="1015" actId="732"/>
          <ac:picMkLst>
            <pc:docMk/>
            <pc:sldMk cId="118326447" sldId="2295"/>
            <ac:picMk id="14" creationId="{3DF4C2EB-781E-D15E-4F0F-F074AEFAA98E}"/>
          </ac:picMkLst>
        </pc:picChg>
        <pc:picChg chg="add mod modCrop">
          <ac:chgData name="venkataramana B" userId="4fbb7d20-78cf-4088-8630-bdebf6fd9389" providerId="ADAL" clId="{167F2BE0-838E-4B8A-8FD3-A07873264D30}" dt="2024-04-15T15:50:19.496" v="1038" actId="1035"/>
          <ac:picMkLst>
            <pc:docMk/>
            <pc:sldMk cId="118326447" sldId="2295"/>
            <ac:picMk id="16" creationId="{51B048E0-62FD-20F4-E009-13B3F9DC2B8E}"/>
          </ac:picMkLst>
        </pc:picChg>
        <pc:cxnChg chg="add del mod replST">
          <ac:chgData name="venkataramana B" userId="4fbb7d20-78cf-4088-8630-bdebf6fd9389" providerId="ADAL" clId="{167F2BE0-838E-4B8A-8FD3-A07873264D30}" dt="2024-04-17T06:48:04.232" v="3772"/>
          <ac:cxnSpMkLst>
            <pc:docMk/>
            <pc:sldMk cId="118326447" sldId="2295"/>
            <ac:cxnSpMk id="2" creationId="{9BD5070E-2749-5CD9-BCF0-702029D67178}"/>
          </ac:cxnSpMkLst>
        </pc:cxnChg>
        <pc:cxnChg chg="add del mod replST">
          <ac:chgData name="venkataramana B" userId="4fbb7d20-78cf-4088-8630-bdebf6fd9389" providerId="ADAL" clId="{167F2BE0-838E-4B8A-8FD3-A07873264D30}" dt="2024-04-15T15:46:39.979" v="971"/>
          <ac:cxnSpMkLst>
            <pc:docMk/>
            <pc:sldMk cId="118326447" sldId="2295"/>
            <ac:cxnSpMk id="7" creationId="{E00C9B78-C4E0-66F1-C18A-68F66E436251}"/>
          </ac:cxnSpMkLst>
        </pc:cxnChg>
      </pc:sldChg>
      <pc:sldChg chg="addSp delSp modSp add mod ord delCm modNotesTx">
        <pc:chgData name="venkataramana B" userId="4fbb7d20-78cf-4088-8630-bdebf6fd9389" providerId="ADAL" clId="{167F2BE0-838E-4B8A-8FD3-A07873264D30}" dt="2024-04-16T10:29:28.103" v="3242"/>
        <pc:sldMkLst>
          <pc:docMk/>
          <pc:sldMk cId="4197651861" sldId="2296"/>
        </pc:sldMkLst>
        <pc:spChg chg="mod">
          <ac:chgData name="venkataramana B" userId="4fbb7d20-78cf-4088-8630-bdebf6fd9389" providerId="ADAL" clId="{167F2BE0-838E-4B8A-8FD3-A07873264D30}" dt="2024-04-15T16:31:42.772" v="1145" actId="1037"/>
          <ac:spMkLst>
            <pc:docMk/>
            <pc:sldMk cId="4197651861" sldId="2296"/>
            <ac:spMk id="2" creationId="{F56CE0F4-CFD5-BACA-BBBF-3358CEA9C000}"/>
          </ac:spMkLst>
        </pc:spChg>
        <pc:spChg chg="mod">
          <ac:chgData name="venkataramana B" userId="4fbb7d20-78cf-4088-8630-bdebf6fd9389" providerId="ADAL" clId="{167F2BE0-838E-4B8A-8FD3-A07873264D30}" dt="2024-04-16T07:29:59.482" v="3013" actId="113"/>
          <ac:spMkLst>
            <pc:docMk/>
            <pc:sldMk cId="4197651861" sldId="2296"/>
            <ac:spMk id="4" creationId="{25787EC6-DF5A-E36C-CA83-95283B2B6C17}"/>
          </ac:spMkLst>
        </pc:spChg>
        <pc:spChg chg="del">
          <ac:chgData name="venkataramana B" userId="4fbb7d20-78cf-4088-8630-bdebf6fd9389" providerId="ADAL" clId="{167F2BE0-838E-4B8A-8FD3-A07873264D30}" dt="2024-04-15T16:30:59.389" v="1081" actId="478"/>
          <ac:spMkLst>
            <pc:docMk/>
            <pc:sldMk cId="4197651861" sldId="2296"/>
            <ac:spMk id="5" creationId="{A744CDB7-0F6B-EF8B-5ED0-8BADB375149C}"/>
          </ac:spMkLst>
        </pc:spChg>
        <pc:spChg chg="mod">
          <ac:chgData name="venkataramana B" userId="4fbb7d20-78cf-4088-8630-bdebf6fd9389" providerId="ADAL" clId="{167F2BE0-838E-4B8A-8FD3-A07873264D30}" dt="2024-04-15T16:31:58.366" v="1148" actId="20577"/>
          <ac:spMkLst>
            <pc:docMk/>
            <pc:sldMk cId="4197651861" sldId="2296"/>
            <ac:spMk id="9" creationId="{20EBB71C-1838-277A-1F4E-223D51C0BCE3}"/>
          </ac:spMkLst>
        </pc:spChg>
        <pc:spChg chg="del">
          <ac:chgData name="venkataramana B" userId="4fbb7d20-78cf-4088-8630-bdebf6fd9389" providerId="ADAL" clId="{167F2BE0-838E-4B8A-8FD3-A07873264D30}" dt="2024-04-15T16:30:59.389" v="1081" actId="478"/>
          <ac:spMkLst>
            <pc:docMk/>
            <pc:sldMk cId="4197651861" sldId="2296"/>
            <ac:spMk id="11" creationId="{2ECFCA94-6E2F-BFFC-C363-207862D50E7C}"/>
          </ac:spMkLst>
        </pc:spChg>
        <pc:spChg chg="add mod">
          <ac:chgData name="venkataramana B" userId="4fbb7d20-78cf-4088-8630-bdebf6fd9389" providerId="ADAL" clId="{167F2BE0-838E-4B8A-8FD3-A07873264D30}" dt="2024-04-15T18:35:45.263" v="1928" actId="2"/>
          <ac:spMkLst>
            <pc:docMk/>
            <pc:sldMk cId="4197651861" sldId="2296"/>
            <ac:spMk id="13" creationId="{741359FF-C19C-8932-359E-FDE1C299E830}"/>
          </ac:spMkLst>
        </pc:spChg>
        <pc:spChg chg="del">
          <ac:chgData name="venkataramana B" userId="4fbb7d20-78cf-4088-8630-bdebf6fd9389" providerId="ADAL" clId="{167F2BE0-838E-4B8A-8FD3-A07873264D30}" dt="2024-04-15T16:31:02.798" v="1082" actId="478"/>
          <ac:spMkLst>
            <pc:docMk/>
            <pc:sldMk cId="4197651861" sldId="2296"/>
            <ac:spMk id="23" creationId="{CD95DC0F-D555-0E13-40BB-8B87B2F199DA}"/>
          </ac:spMkLst>
        </pc:spChg>
        <pc:grpChg chg="add mod">
          <ac:chgData name="venkataramana B" userId="4fbb7d20-78cf-4088-8630-bdebf6fd9389" providerId="ADAL" clId="{167F2BE0-838E-4B8A-8FD3-A07873264D30}" dt="2024-04-15T16:31:42.772" v="1145" actId="1037"/>
          <ac:grpSpMkLst>
            <pc:docMk/>
            <pc:sldMk cId="4197651861" sldId="2296"/>
            <ac:grpSpMk id="6" creationId="{FBA85EF5-4C13-0ED4-E0AA-FA4ADC135FB3}"/>
          </ac:grpSpMkLst>
        </pc:grpChg>
        <pc:grpChg chg="add mod">
          <ac:chgData name="venkataramana B" userId="4fbb7d20-78cf-4088-8630-bdebf6fd9389" providerId="ADAL" clId="{167F2BE0-838E-4B8A-8FD3-A07873264D30}" dt="2024-04-15T16:31:42.772" v="1145" actId="1037"/>
          <ac:grpSpMkLst>
            <pc:docMk/>
            <pc:sldMk cId="4197651861" sldId="2296"/>
            <ac:grpSpMk id="8" creationId="{2223BC16-294F-A89C-77C0-0C84731915C8}"/>
          </ac:grpSpMkLst>
        </pc:grpChg>
        <pc:picChg chg="del">
          <ac:chgData name="venkataramana B" userId="4fbb7d20-78cf-4088-8630-bdebf6fd9389" providerId="ADAL" clId="{167F2BE0-838E-4B8A-8FD3-A07873264D30}" dt="2024-04-15T16:31:02.798" v="1082" actId="478"/>
          <ac:picMkLst>
            <pc:docMk/>
            <pc:sldMk cId="4197651861" sldId="2296"/>
            <ac:picMk id="10" creationId="{207BD6E5-31EF-8F36-8460-37137E8AD983}"/>
          </ac:picMkLst>
        </pc:picChg>
        <pc:picChg chg="mod">
          <ac:chgData name="venkataramana B" userId="4fbb7d20-78cf-4088-8630-bdebf6fd9389" providerId="ADAL" clId="{167F2BE0-838E-4B8A-8FD3-A07873264D30}" dt="2024-04-15T16:31:42.772" v="1145" actId="1037"/>
          <ac:picMkLst>
            <pc:docMk/>
            <pc:sldMk cId="4197651861" sldId="2296"/>
            <ac:picMk id="12" creationId="{CEB3EB6D-CB6C-0EF8-FDBB-4BAC6EAF0487}"/>
          </ac:picMkLst>
        </pc:pic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4197651861" sldId="2296"/>
                <pc2:cmMk id="{E01E4C22-E1DE-43A5-B0C0-EE5646EEEFFA}"/>
              </pc2:cmMkLst>
            </pc226:cmChg>
          </p:ext>
        </pc:extLst>
      </pc:sldChg>
      <pc:sldChg chg="modSp add mod delCm modNotesTx">
        <pc:chgData name="venkataramana B" userId="4fbb7d20-78cf-4088-8630-bdebf6fd9389" providerId="ADAL" clId="{167F2BE0-838E-4B8A-8FD3-A07873264D30}" dt="2024-04-16T10:29:28.103" v="3242"/>
        <pc:sldMkLst>
          <pc:docMk/>
          <pc:sldMk cId="757482978" sldId="2297"/>
        </pc:sldMkLst>
        <pc:spChg chg="mod">
          <ac:chgData name="venkataramana B" userId="4fbb7d20-78cf-4088-8630-bdebf6fd9389" providerId="ADAL" clId="{167F2BE0-838E-4B8A-8FD3-A07873264D30}" dt="2024-04-16T07:29:53.803" v="3012" actId="113"/>
          <ac:spMkLst>
            <pc:docMk/>
            <pc:sldMk cId="757482978" sldId="2297"/>
            <ac:spMk id="4" creationId="{25787EC6-DF5A-E36C-CA83-95283B2B6C17}"/>
          </ac:spMkLst>
        </pc:sp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757482978" sldId="2297"/>
                <pc2:cmMk id="{4FD07CC7-9C98-4A6C-B659-FCA815F74DFB}"/>
              </pc2:cmMkLst>
            </pc226:cmChg>
          </p:ext>
        </pc:extLst>
      </pc:sldChg>
      <pc:sldChg chg="addSp delSp modSp add mod delCm modNotesTx">
        <pc:chgData name="venkataramana B" userId="4fbb7d20-78cf-4088-8630-bdebf6fd9389" providerId="ADAL" clId="{167F2BE0-838E-4B8A-8FD3-A07873264D30}" dt="2024-04-16T10:29:28.103" v="3242"/>
        <pc:sldMkLst>
          <pc:docMk/>
          <pc:sldMk cId="2709856482" sldId="2298"/>
        </pc:sldMkLst>
        <pc:spChg chg="mod">
          <ac:chgData name="venkataramana B" userId="4fbb7d20-78cf-4088-8630-bdebf6fd9389" providerId="ADAL" clId="{167F2BE0-838E-4B8A-8FD3-A07873264D30}" dt="2024-04-15T17:08:21.768" v="1300" actId="478"/>
          <ac:spMkLst>
            <pc:docMk/>
            <pc:sldMk cId="2709856482" sldId="2298"/>
            <ac:spMk id="2" creationId="{F56CE0F4-CFD5-BACA-BBBF-3358CEA9C000}"/>
          </ac:spMkLst>
        </pc:spChg>
        <pc:spChg chg="mod">
          <ac:chgData name="venkataramana B" userId="4fbb7d20-78cf-4088-8630-bdebf6fd9389" providerId="ADAL" clId="{167F2BE0-838E-4B8A-8FD3-A07873264D30}" dt="2024-04-16T07:29:36.658" v="3008" actId="113"/>
          <ac:spMkLst>
            <pc:docMk/>
            <pc:sldMk cId="2709856482" sldId="2298"/>
            <ac:spMk id="4" creationId="{25787EC6-DF5A-E36C-CA83-95283B2B6C17}"/>
          </ac:spMkLst>
        </pc:spChg>
        <pc:spChg chg="mod">
          <ac:chgData name="venkataramana B" userId="4fbb7d20-78cf-4088-8630-bdebf6fd9389" providerId="ADAL" clId="{167F2BE0-838E-4B8A-8FD3-A07873264D30}" dt="2024-04-15T17:08:21.768" v="1300" actId="478"/>
          <ac:spMkLst>
            <pc:docMk/>
            <pc:sldMk cId="2709856482" sldId="2298"/>
            <ac:spMk id="9" creationId="{20EBB71C-1838-277A-1F4E-223D51C0BCE3}"/>
          </ac:spMkLst>
        </pc:spChg>
        <pc:grpChg chg="mod">
          <ac:chgData name="venkataramana B" userId="4fbb7d20-78cf-4088-8630-bdebf6fd9389" providerId="ADAL" clId="{167F2BE0-838E-4B8A-8FD3-A07873264D30}" dt="2024-04-15T17:08:21.768" v="1300" actId="478"/>
          <ac:grpSpMkLst>
            <pc:docMk/>
            <pc:sldMk cId="2709856482" sldId="2298"/>
            <ac:grpSpMk id="6" creationId="{FBA85EF5-4C13-0ED4-E0AA-FA4ADC135FB3}"/>
          </ac:grpSpMkLst>
        </pc:grpChg>
        <pc:grpChg chg="mod">
          <ac:chgData name="venkataramana B" userId="4fbb7d20-78cf-4088-8630-bdebf6fd9389" providerId="ADAL" clId="{167F2BE0-838E-4B8A-8FD3-A07873264D30}" dt="2024-04-15T17:08:21.768" v="1300" actId="478"/>
          <ac:grpSpMkLst>
            <pc:docMk/>
            <pc:sldMk cId="2709856482" sldId="2298"/>
            <ac:grpSpMk id="8" creationId="{2223BC16-294F-A89C-77C0-0C84731915C8}"/>
          </ac:grpSpMkLst>
        </pc:grpChg>
        <pc:picChg chg="add mod">
          <ac:chgData name="venkataramana B" userId="4fbb7d20-78cf-4088-8630-bdebf6fd9389" providerId="ADAL" clId="{167F2BE0-838E-4B8A-8FD3-A07873264D30}" dt="2024-04-15T17:08:24.871" v="1313" actId="1037"/>
          <ac:picMkLst>
            <pc:docMk/>
            <pc:sldMk cId="2709856482" sldId="2298"/>
            <ac:picMk id="5" creationId="{C1F78871-9B3F-A6D3-5CBB-447360D70CDB}"/>
          </ac:picMkLst>
        </pc:picChg>
        <pc:picChg chg="del">
          <ac:chgData name="venkataramana B" userId="4fbb7d20-78cf-4088-8630-bdebf6fd9389" providerId="ADAL" clId="{167F2BE0-838E-4B8A-8FD3-A07873264D30}" dt="2024-04-15T17:08:21.768" v="1300" actId="478"/>
          <ac:picMkLst>
            <pc:docMk/>
            <pc:sldMk cId="2709856482" sldId="2298"/>
            <ac:picMk id="12" creationId="{CEB3EB6D-CB6C-0EF8-FDBB-4BAC6EAF0487}"/>
          </ac:picMkLst>
        </pc:pic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2709856482" sldId="2298"/>
                <pc2:cmMk id="{34D4033C-3ED5-4B74-9522-32F8FE93DC2D}"/>
              </pc2:cmMkLst>
            </pc226:cmChg>
          </p:ext>
        </pc:extLst>
      </pc:sldChg>
      <pc:sldChg chg="modSp add mod delCm modNotesTx">
        <pc:chgData name="venkataramana B" userId="4fbb7d20-78cf-4088-8630-bdebf6fd9389" providerId="ADAL" clId="{167F2BE0-838E-4B8A-8FD3-A07873264D30}" dt="2024-04-16T10:29:28.103" v="3242"/>
        <pc:sldMkLst>
          <pc:docMk/>
          <pc:sldMk cId="3822175168" sldId="2299"/>
        </pc:sldMkLst>
        <pc:spChg chg="mod">
          <ac:chgData name="venkataramana B" userId="4fbb7d20-78cf-4088-8630-bdebf6fd9389" providerId="ADAL" clId="{167F2BE0-838E-4B8A-8FD3-A07873264D30}" dt="2024-04-16T07:29:44.763" v="3010" actId="113"/>
          <ac:spMkLst>
            <pc:docMk/>
            <pc:sldMk cId="3822175168" sldId="2299"/>
            <ac:spMk id="4" creationId="{25787EC6-DF5A-E36C-CA83-95283B2B6C17}"/>
          </ac:spMkLst>
        </pc:spChg>
        <pc:extLst>
          <p:ext xmlns:p="http://schemas.openxmlformats.org/presentationml/2006/main" uri="{D6D511B9-2390-475A-947B-AFAB55BFBCF1}">
            <pc226:cmChg xmlns:pc226="http://schemas.microsoft.com/office/powerpoint/2022/06/main/command" chg="del">
              <pc226:chgData name="venkataramana B" userId="4fbb7d20-78cf-4088-8630-bdebf6fd9389" providerId="ADAL" clId="{167F2BE0-838E-4B8A-8FD3-A07873264D30}" dt="2024-04-16T10:29:28.103" v="3242"/>
              <pc2:cmMkLst xmlns:pc2="http://schemas.microsoft.com/office/powerpoint/2019/9/main/command">
                <pc:docMk/>
                <pc:sldMk cId="3822175168" sldId="2299"/>
                <pc2:cmMk id="{F235D6FC-F4AD-4FC1-B32C-10AFA06803BD}"/>
              </pc2:cmMkLst>
            </pc226:cmChg>
          </p:ext>
        </pc:extLst>
      </pc:sldChg>
      <pc:sldChg chg="addSp delSp modSp new mod ord modNotesTx">
        <pc:chgData name="venkataramana B" userId="4fbb7d20-78cf-4088-8630-bdebf6fd9389" providerId="ADAL" clId="{167F2BE0-838E-4B8A-8FD3-A07873264D30}" dt="2024-04-15T18:42:13.984" v="2335" actId="20577"/>
        <pc:sldMkLst>
          <pc:docMk/>
          <pc:sldMk cId="4243922588" sldId="2300"/>
        </pc:sldMkLst>
        <pc:spChg chg="mod">
          <ac:chgData name="venkataramana B" userId="4fbb7d20-78cf-4088-8630-bdebf6fd9389" providerId="ADAL" clId="{167F2BE0-838E-4B8A-8FD3-A07873264D30}" dt="2024-04-15T17:18:35.979" v="1459" actId="20577"/>
          <ac:spMkLst>
            <pc:docMk/>
            <pc:sldMk cId="4243922588" sldId="2300"/>
            <ac:spMk id="3" creationId="{1224670B-812A-25FC-76F6-C0BE590C885B}"/>
          </ac:spMkLst>
        </pc:spChg>
        <pc:spChg chg="mod">
          <ac:chgData name="venkataramana B" userId="4fbb7d20-78cf-4088-8630-bdebf6fd9389" providerId="ADAL" clId="{167F2BE0-838E-4B8A-8FD3-A07873264D30}" dt="2024-04-15T17:18:07.834" v="1377" actId="20577"/>
          <ac:spMkLst>
            <pc:docMk/>
            <pc:sldMk cId="4243922588" sldId="2300"/>
            <ac:spMk id="4" creationId="{B328133C-9CD6-EFDA-AB0A-D6F8E034EA78}"/>
          </ac:spMkLst>
        </pc:spChg>
        <pc:spChg chg="add mod">
          <ac:chgData name="venkataramana B" userId="4fbb7d20-78cf-4088-8630-bdebf6fd9389" providerId="ADAL" clId="{167F2BE0-838E-4B8A-8FD3-A07873264D30}" dt="2024-04-15T17:23:07.691" v="1571" actId="164"/>
          <ac:spMkLst>
            <pc:docMk/>
            <pc:sldMk cId="4243922588" sldId="2300"/>
            <ac:spMk id="7" creationId="{9EF82472-ED3E-0B0B-F9FD-4A1FC415E4E7}"/>
          </ac:spMkLst>
        </pc:spChg>
        <pc:spChg chg="add mod">
          <ac:chgData name="venkataramana B" userId="4fbb7d20-78cf-4088-8630-bdebf6fd9389" providerId="ADAL" clId="{167F2BE0-838E-4B8A-8FD3-A07873264D30}" dt="2024-04-15T17:23:07.691" v="1571" actId="164"/>
          <ac:spMkLst>
            <pc:docMk/>
            <pc:sldMk cId="4243922588" sldId="2300"/>
            <ac:spMk id="11" creationId="{B0CC5587-BA2C-573E-45E3-8D1623BB137A}"/>
          </ac:spMkLst>
        </pc:spChg>
        <pc:spChg chg="add mod">
          <ac:chgData name="venkataramana B" userId="4fbb7d20-78cf-4088-8630-bdebf6fd9389" providerId="ADAL" clId="{167F2BE0-838E-4B8A-8FD3-A07873264D30}" dt="2024-04-15T17:23:07.691" v="1571" actId="164"/>
          <ac:spMkLst>
            <pc:docMk/>
            <pc:sldMk cId="4243922588" sldId="2300"/>
            <ac:spMk id="12" creationId="{BD640E68-2DD3-84ED-4ECD-98B949023819}"/>
          </ac:spMkLst>
        </pc:spChg>
        <pc:spChg chg="add mod">
          <ac:chgData name="venkataramana B" userId="4fbb7d20-78cf-4088-8630-bdebf6fd9389" providerId="ADAL" clId="{167F2BE0-838E-4B8A-8FD3-A07873264D30}" dt="2024-04-15T17:23:07.691" v="1571" actId="164"/>
          <ac:spMkLst>
            <pc:docMk/>
            <pc:sldMk cId="4243922588" sldId="2300"/>
            <ac:spMk id="13" creationId="{48D6E5F9-4722-8F5B-5D68-0A5C5F65A336}"/>
          </ac:spMkLst>
        </pc:spChg>
        <pc:spChg chg="add mod">
          <ac:chgData name="venkataramana B" userId="4fbb7d20-78cf-4088-8630-bdebf6fd9389" providerId="ADAL" clId="{167F2BE0-838E-4B8A-8FD3-A07873264D30}" dt="2024-04-15T17:23:31.632" v="1592" actId="1035"/>
          <ac:spMkLst>
            <pc:docMk/>
            <pc:sldMk cId="4243922588" sldId="2300"/>
            <ac:spMk id="14" creationId="{4FA5A277-5CE6-801D-76A8-89A3C8C64A97}"/>
          </ac:spMkLst>
        </pc:spChg>
        <pc:spChg chg="add mod">
          <ac:chgData name="venkataramana B" userId="4fbb7d20-78cf-4088-8630-bdebf6fd9389" providerId="ADAL" clId="{167F2BE0-838E-4B8A-8FD3-A07873264D30}" dt="2024-04-15T17:23:02.265" v="1570" actId="571"/>
          <ac:spMkLst>
            <pc:docMk/>
            <pc:sldMk cId="4243922588" sldId="2300"/>
            <ac:spMk id="16" creationId="{05809682-E555-B05D-DB15-FEB85F2508A7}"/>
          </ac:spMkLst>
        </pc:spChg>
        <pc:spChg chg="add mod">
          <ac:chgData name="venkataramana B" userId="4fbb7d20-78cf-4088-8630-bdebf6fd9389" providerId="ADAL" clId="{167F2BE0-838E-4B8A-8FD3-A07873264D30}" dt="2024-04-15T18:39:03.582" v="2044"/>
          <ac:spMkLst>
            <pc:docMk/>
            <pc:sldMk cId="4243922588" sldId="2300"/>
            <ac:spMk id="16" creationId="{C2B59374-2180-ECE1-4E56-D3B048E41E41}"/>
          </ac:spMkLst>
        </pc:spChg>
        <pc:spChg chg="add mod">
          <ac:chgData name="venkataramana B" userId="4fbb7d20-78cf-4088-8630-bdebf6fd9389" providerId="ADAL" clId="{167F2BE0-838E-4B8A-8FD3-A07873264D30}" dt="2024-04-15T17:23:02.265" v="1570" actId="571"/>
          <ac:spMkLst>
            <pc:docMk/>
            <pc:sldMk cId="4243922588" sldId="2300"/>
            <ac:spMk id="19" creationId="{41502A2E-159C-13A8-C49C-7DA9AA231B1A}"/>
          </ac:spMkLst>
        </pc:spChg>
        <pc:spChg chg="add mod">
          <ac:chgData name="venkataramana B" userId="4fbb7d20-78cf-4088-8630-bdebf6fd9389" providerId="ADAL" clId="{167F2BE0-838E-4B8A-8FD3-A07873264D30}" dt="2024-04-15T17:23:02.265" v="1570" actId="571"/>
          <ac:spMkLst>
            <pc:docMk/>
            <pc:sldMk cId="4243922588" sldId="2300"/>
            <ac:spMk id="20" creationId="{8FEC00E9-EE48-D0CF-D0A7-AE1F06083BBA}"/>
          </ac:spMkLst>
        </pc:spChg>
        <pc:grpChg chg="add mod">
          <ac:chgData name="venkataramana B" userId="4fbb7d20-78cf-4088-8630-bdebf6fd9389" providerId="ADAL" clId="{167F2BE0-838E-4B8A-8FD3-A07873264D30}" dt="2024-04-15T17:23:13.635" v="1572" actId="12788"/>
          <ac:grpSpMkLst>
            <pc:docMk/>
            <pc:sldMk cId="4243922588" sldId="2300"/>
            <ac:grpSpMk id="21" creationId="{5C339AE9-D438-4FAD-B430-8F19450C6515}"/>
          </ac:grpSpMkLst>
        </pc:grpChg>
        <pc:picChg chg="add mod">
          <ac:chgData name="venkataramana B" userId="4fbb7d20-78cf-4088-8630-bdebf6fd9389" providerId="ADAL" clId="{167F2BE0-838E-4B8A-8FD3-A07873264D30}" dt="2024-04-15T17:23:07.691" v="1571" actId="164"/>
          <ac:picMkLst>
            <pc:docMk/>
            <pc:sldMk cId="4243922588" sldId="2300"/>
            <ac:picMk id="5" creationId="{B99F031E-7C99-0454-2EE1-85B3B9C1D7B1}"/>
          </ac:picMkLst>
        </pc:picChg>
        <pc:picChg chg="add mod">
          <ac:chgData name="venkataramana B" userId="4fbb7d20-78cf-4088-8630-bdebf6fd9389" providerId="ADAL" clId="{167F2BE0-838E-4B8A-8FD3-A07873264D30}" dt="2024-04-15T17:23:28.291" v="1588" actId="1036"/>
          <ac:picMkLst>
            <pc:docMk/>
            <pc:sldMk cId="4243922588" sldId="2300"/>
            <ac:picMk id="6" creationId="{2E62DCED-ACEE-1B15-2DEE-DD6A7AF80F3E}"/>
          </ac:picMkLst>
        </pc:picChg>
        <pc:picChg chg="add mod">
          <ac:chgData name="venkataramana B" userId="4fbb7d20-78cf-4088-8630-bdebf6fd9389" providerId="ADAL" clId="{167F2BE0-838E-4B8A-8FD3-A07873264D30}" dt="2024-04-15T17:23:02.265" v="1570" actId="571"/>
          <ac:picMkLst>
            <pc:docMk/>
            <pc:sldMk cId="4243922588" sldId="2300"/>
            <ac:picMk id="15" creationId="{54B5C6A7-F144-663E-F45D-7C75DB406DED}"/>
          </ac:picMkLst>
        </pc:picChg>
        <pc:cxnChg chg="add mod">
          <ac:chgData name="venkataramana B" userId="4fbb7d20-78cf-4088-8630-bdebf6fd9389" providerId="ADAL" clId="{167F2BE0-838E-4B8A-8FD3-A07873264D30}" dt="2024-04-15T17:23:07.691" v="1571" actId="164"/>
          <ac:cxnSpMkLst>
            <pc:docMk/>
            <pc:sldMk cId="4243922588" sldId="2300"/>
            <ac:cxnSpMk id="8" creationId="{AA1CF7CD-DF82-67F7-5592-001B2A13485E}"/>
          </ac:cxnSpMkLst>
        </pc:cxnChg>
        <pc:cxnChg chg="add mod">
          <ac:chgData name="venkataramana B" userId="4fbb7d20-78cf-4088-8630-bdebf6fd9389" providerId="ADAL" clId="{167F2BE0-838E-4B8A-8FD3-A07873264D30}" dt="2024-04-15T17:23:07.691" v="1571" actId="164"/>
          <ac:cxnSpMkLst>
            <pc:docMk/>
            <pc:sldMk cId="4243922588" sldId="2300"/>
            <ac:cxnSpMk id="9" creationId="{AEF1D0D3-360E-A92E-9DFC-AF7296D70F2B}"/>
          </ac:cxnSpMkLst>
        </pc:cxnChg>
        <pc:cxnChg chg="add mod">
          <ac:chgData name="venkataramana B" userId="4fbb7d20-78cf-4088-8630-bdebf6fd9389" providerId="ADAL" clId="{167F2BE0-838E-4B8A-8FD3-A07873264D30}" dt="2024-04-15T17:23:24.650" v="1580" actId="1035"/>
          <ac:cxnSpMkLst>
            <pc:docMk/>
            <pc:sldMk cId="4243922588" sldId="2300"/>
            <ac:cxnSpMk id="10" creationId="{E90C4852-6F06-44C3-AD15-AD818A5FCC79}"/>
          </ac:cxnSpMkLst>
        </pc:cxnChg>
        <pc:cxnChg chg="add del mod replST">
          <ac:chgData name="venkataramana B" userId="4fbb7d20-78cf-4088-8630-bdebf6fd9389" providerId="ADAL" clId="{167F2BE0-838E-4B8A-8FD3-A07873264D30}" dt="2024-04-15T18:39:03.583" v="2046"/>
          <ac:cxnSpMkLst>
            <pc:docMk/>
            <pc:sldMk cId="4243922588" sldId="2300"/>
            <ac:cxnSpMk id="15" creationId="{17924A24-9EA0-E630-3FC5-F1D27F8B8DAA}"/>
          </ac:cxnSpMkLst>
        </pc:cxnChg>
        <pc:cxnChg chg="add mod">
          <ac:chgData name="venkataramana B" userId="4fbb7d20-78cf-4088-8630-bdebf6fd9389" providerId="ADAL" clId="{167F2BE0-838E-4B8A-8FD3-A07873264D30}" dt="2024-04-15T17:23:02.265" v="1570" actId="571"/>
          <ac:cxnSpMkLst>
            <pc:docMk/>
            <pc:sldMk cId="4243922588" sldId="2300"/>
            <ac:cxnSpMk id="17" creationId="{A2F8CB2D-BB4D-F915-C748-45EFDC9E2368}"/>
          </ac:cxnSpMkLst>
        </pc:cxnChg>
        <pc:cxnChg chg="add mod">
          <ac:chgData name="venkataramana B" userId="4fbb7d20-78cf-4088-8630-bdebf6fd9389" providerId="ADAL" clId="{167F2BE0-838E-4B8A-8FD3-A07873264D30}" dt="2024-04-15T17:23:02.265" v="1570" actId="571"/>
          <ac:cxnSpMkLst>
            <pc:docMk/>
            <pc:sldMk cId="4243922588" sldId="2300"/>
            <ac:cxnSpMk id="18" creationId="{13262460-726D-0C60-CF09-FF391C82FE90}"/>
          </ac:cxnSpMkLst>
        </pc:cxnChg>
      </pc:sldChg>
      <pc:sldChg chg="addSp delSp modSp new mod modNotesTx">
        <pc:chgData name="venkataramana B" userId="4fbb7d20-78cf-4088-8630-bdebf6fd9389" providerId="ADAL" clId="{167F2BE0-838E-4B8A-8FD3-A07873264D30}" dt="2024-04-15T18:45:38.786" v="2715"/>
        <pc:sldMkLst>
          <pc:docMk/>
          <pc:sldMk cId="4239099242" sldId="2301"/>
        </pc:sldMkLst>
        <pc:spChg chg="add del">
          <ac:chgData name="venkataramana B" userId="4fbb7d20-78cf-4088-8630-bdebf6fd9389" providerId="ADAL" clId="{167F2BE0-838E-4B8A-8FD3-A07873264D30}" dt="2024-04-15T17:45:58.746" v="1704" actId="478"/>
          <ac:spMkLst>
            <pc:docMk/>
            <pc:sldMk cId="4239099242" sldId="2301"/>
            <ac:spMk id="2" creationId="{4113CBEE-4F90-446D-29F5-6775B1F24804}"/>
          </ac:spMkLst>
        </pc:spChg>
        <pc:spChg chg="mod">
          <ac:chgData name="venkataramana B" userId="4fbb7d20-78cf-4088-8630-bdebf6fd9389" providerId="ADAL" clId="{167F2BE0-838E-4B8A-8FD3-A07873264D30}" dt="2024-04-15T17:26:32.388" v="1610" actId="20577"/>
          <ac:spMkLst>
            <pc:docMk/>
            <pc:sldMk cId="4239099242" sldId="2301"/>
            <ac:spMk id="3" creationId="{2E5E48E0-CDE7-FB83-566B-85C0A062880C}"/>
          </ac:spMkLst>
        </pc:spChg>
        <pc:spChg chg="mod">
          <ac:chgData name="venkataramana B" userId="4fbb7d20-78cf-4088-8630-bdebf6fd9389" providerId="ADAL" clId="{167F2BE0-838E-4B8A-8FD3-A07873264D30}" dt="2024-04-15T17:26:53.499" v="1635" actId="20577"/>
          <ac:spMkLst>
            <pc:docMk/>
            <pc:sldMk cId="4239099242" sldId="2301"/>
            <ac:spMk id="4" creationId="{2637BC11-738B-E549-763D-653E78EE2DC5}"/>
          </ac:spMkLst>
        </pc:spChg>
        <pc:spChg chg="add mod">
          <ac:chgData name="venkataramana B" userId="4fbb7d20-78cf-4088-8630-bdebf6fd9389" providerId="ADAL" clId="{167F2BE0-838E-4B8A-8FD3-A07873264D30}" dt="2024-04-15T17:36:42.020" v="1663"/>
          <ac:spMkLst>
            <pc:docMk/>
            <pc:sldMk cId="4239099242" sldId="2301"/>
            <ac:spMk id="6" creationId="{C2E02112-C1E7-74DC-23B6-C245EDCD2A86}"/>
          </ac:spMkLst>
        </pc:spChg>
        <pc:spChg chg="add mod">
          <ac:chgData name="venkataramana B" userId="4fbb7d20-78cf-4088-8630-bdebf6fd9389" providerId="ADAL" clId="{167F2BE0-838E-4B8A-8FD3-A07873264D30}" dt="2024-04-15T17:39:37.950" v="1696" actId="20577"/>
          <ac:spMkLst>
            <pc:docMk/>
            <pc:sldMk cId="4239099242" sldId="2301"/>
            <ac:spMk id="7" creationId="{5315C64F-A709-B790-0DB3-C39D58A086BC}"/>
          </ac:spMkLst>
        </pc:spChg>
        <pc:spChg chg="add mod">
          <ac:chgData name="venkataramana B" userId="4fbb7d20-78cf-4088-8630-bdebf6fd9389" providerId="ADAL" clId="{167F2BE0-838E-4B8A-8FD3-A07873264D30}" dt="2024-04-15T17:39:25.921" v="1694" actId="20577"/>
          <ac:spMkLst>
            <pc:docMk/>
            <pc:sldMk cId="4239099242" sldId="2301"/>
            <ac:spMk id="8" creationId="{7F591610-4C2B-BC99-7097-A19FDF8E6ADC}"/>
          </ac:spMkLst>
        </pc:spChg>
        <pc:spChg chg="add mod">
          <ac:chgData name="venkataramana B" userId="4fbb7d20-78cf-4088-8630-bdebf6fd9389" providerId="ADAL" clId="{167F2BE0-838E-4B8A-8FD3-A07873264D30}" dt="2024-04-15T17:40:51.358" v="1697"/>
          <ac:spMkLst>
            <pc:docMk/>
            <pc:sldMk cId="4239099242" sldId="2301"/>
            <ac:spMk id="9" creationId="{439C495B-1102-CD4A-2CD8-C12F1231B543}"/>
          </ac:spMkLst>
        </pc:spChg>
        <pc:spChg chg="add mod">
          <ac:chgData name="venkataramana B" userId="4fbb7d20-78cf-4088-8630-bdebf6fd9389" providerId="ADAL" clId="{167F2BE0-838E-4B8A-8FD3-A07873264D30}" dt="2024-04-15T17:41:28.968" v="1701" actId="20577"/>
          <ac:spMkLst>
            <pc:docMk/>
            <pc:sldMk cId="4239099242" sldId="2301"/>
            <ac:spMk id="10" creationId="{95450AE6-2B16-4B53-6FD3-E0B0D6505869}"/>
          </ac:spMkLst>
        </pc:spChg>
        <pc:spChg chg="add mod">
          <ac:chgData name="venkataramana B" userId="4fbb7d20-78cf-4088-8630-bdebf6fd9389" providerId="ADAL" clId="{167F2BE0-838E-4B8A-8FD3-A07873264D30}" dt="2024-04-15T17:40:59.684" v="1698"/>
          <ac:spMkLst>
            <pc:docMk/>
            <pc:sldMk cId="4239099242" sldId="2301"/>
            <ac:spMk id="11" creationId="{06D3127C-3183-CC14-F081-10D6AC263E61}"/>
          </ac:spMkLst>
        </pc:spChg>
        <pc:spChg chg="add mod">
          <ac:chgData name="venkataramana B" userId="4fbb7d20-78cf-4088-8630-bdebf6fd9389" providerId="ADAL" clId="{167F2BE0-838E-4B8A-8FD3-A07873264D30}" dt="2024-04-15T17:41:37.414" v="1702"/>
          <ac:spMkLst>
            <pc:docMk/>
            <pc:sldMk cId="4239099242" sldId="2301"/>
            <ac:spMk id="12" creationId="{C89D97F1-48D0-341B-E09C-169A5CFA28A4}"/>
          </ac:spMkLst>
        </pc:spChg>
        <pc:spChg chg="add mod">
          <ac:chgData name="venkataramana B" userId="4fbb7d20-78cf-4088-8630-bdebf6fd9389" providerId="ADAL" clId="{167F2BE0-838E-4B8A-8FD3-A07873264D30}" dt="2024-04-15T17:41:08.664" v="1699"/>
          <ac:spMkLst>
            <pc:docMk/>
            <pc:sldMk cId="4239099242" sldId="2301"/>
            <ac:spMk id="13" creationId="{739173AC-A76C-E9CD-7BEC-C5810DB58C54}"/>
          </ac:spMkLst>
        </pc:spChg>
        <pc:spChg chg="add mod">
          <ac:chgData name="venkataramana B" userId="4fbb7d20-78cf-4088-8630-bdebf6fd9389" providerId="ADAL" clId="{167F2BE0-838E-4B8A-8FD3-A07873264D30}" dt="2024-04-15T17:41:44.206" v="1703"/>
          <ac:spMkLst>
            <pc:docMk/>
            <pc:sldMk cId="4239099242" sldId="2301"/>
            <ac:spMk id="14" creationId="{E780286E-016A-A484-AEC8-CB845B647C47}"/>
          </ac:spMkLst>
        </pc:spChg>
        <pc:spChg chg="add mod">
          <ac:chgData name="venkataramana B" userId="4fbb7d20-78cf-4088-8630-bdebf6fd9389" providerId="ADAL" clId="{167F2BE0-838E-4B8A-8FD3-A07873264D30}" dt="2024-04-15T17:38:27.923" v="1677" actId="571"/>
          <ac:spMkLst>
            <pc:docMk/>
            <pc:sldMk cId="4239099242" sldId="2301"/>
            <ac:spMk id="15" creationId="{87EDE4B2-A3A9-39AA-7679-3FE4F1622471}"/>
          </ac:spMkLst>
        </pc:spChg>
        <pc:spChg chg="add mod">
          <ac:chgData name="venkataramana B" userId="4fbb7d20-78cf-4088-8630-bdebf6fd9389" providerId="ADAL" clId="{167F2BE0-838E-4B8A-8FD3-A07873264D30}" dt="2024-04-15T17:38:27.923" v="1677" actId="571"/>
          <ac:spMkLst>
            <pc:docMk/>
            <pc:sldMk cId="4239099242" sldId="2301"/>
            <ac:spMk id="16" creationId="{F18E3A25-FFEF-CE90-5093-1033CECF7190}"/>
          </ac:spMkLst>
        </pc:spChg>
        <pc:spChg chg="add mod">
          <ac:chgData name="venkataramana B" userId="4fbb7d20-78cf-4088-8630-bdebf6fd9389" providerId="ADAL" clId="{167F2BE0-838E-4B8A-8FD3-A07873264D30}" dt="2024-04-15T17:38:27.923" v="1677" actId="571"/>
          <ac:spMkLst>
            <pc:docMk/>
            <pc:sldMk cId="4239099242" sldId="2301"/>
            <ac:spMk id="17" creationId="{DDAE1E1A-2C08-1EA6-DB70-DFC7BBD8A0BC}"/>
          </ac:spMkLst>
        </pc:spChg>
        <pc:spChg chg="add mod">
          <ac:chgData name="venkataramana B" userId="4fbb7d20-78cf-4088-8630-bdebf6fd9389" providerId="ADAL" clId="{167F2BE0-838E-4B8A-8FD3-A07873264D30}" dt="2024-04-15T17:38:27.923" v="1677" actId="571"/>
          <ac:spMkLst>
            <pc:docMk/>
            <pc:sldMk cId="4239099242" sldId="2301"/>
            <ac:spMk id="18" creationId="{CFF31F13-A14E-CF11-C488-E9CA5119E0A7}"/>
          </ac:spMkLst>
        </pc:spChg>
        <pc:spChg chg="add mod">
          <ac:chgData name="venkataramana B" userId="4fbb7d20-78cf-4088-8630-bdebf6fd9389" providerId="ADAL" clId="{167F2BE0-838E-4B8A-8FD3-A07873264D30}" dt="2024-04-15T17:38:27.923" v="1677" actId="571"/>
          <ac:spMkLst>
            <pc:docMk/>
            <pc:sldMk cId="4239099242" sldId="2301"/>
            <ac:spMk id="19" creationId="{23F30086-9050-4516-B3E5-1EE558B6B202}"/>
          </ac:spMkLst>
        </pc:spChg>
        <pc:spChg chg="add mod">
          <ac:chgData name="venkataramana B" userId="4fbb7d20-78cf-4088-8630-bdebf6fd9389" providerId="ADAL" clId="{167F2BE0-838E-4B8A-8FD3-A07873264D30}" dt="2024-04-15T17:38:27.923" v="1677" actId="571"/>
          <ac:spMkLst>
            <pc:docMk/>
            <pc:sldMk cId="4239099242" sldId="2301"/>
            <ac:spMk id="20" creationId="{3F62AF5B-339E-3C61-C641-C3CCA4DCE07F}"/>
          </ac:spMkLst>
        </pc:spChg>
        <pc:spChg chg="add mod">
          <ac:chgData name="venkataramana B" userId="4fbb7d20-78cf-4088-8630-bdebf6fd9389" providerId="ADAL" clId="{167F2BE0-838E-4B8A-8FD3-A07873264D30}" dt="2024-04-15T17:38:27.923" v="1677" actId="571"/>
          <ac:spMkLst>
            <pc:docMk/>
            <pc:sldMk cId="4239099242" sldId="2301"/>
            <ac:spMk id="21" creationId="{099221FD-0E49-FD8B-F867-AEFB59EBD131}"/>
          </ac:spMkLst>
        </pc:spChg>
        <pc:cxnChg chg="add del mod replST">
          <ac:chgData name="venkataramana B" userId="4fbb7d20-78cf-4088-8630-bdebf6fd9389" providerId="ADAL" clId="{167F2BE0-838E-4B8A-8FD3-A07873264D30}" dt="2024-04-15T17:36:42.022" v="1665"/>
          <ac:cxnSpMkLst>
            <pc:docMk/>
            <pc:sldMk cId="4239099242" sldId="2301"/>
            <ac:cxnSpMk id="5" creationId="{69F41757-7EB1-490E-70AA-D7DF111D479A}"/>
          </ac:cxnSpMkLst>
        </pc:cxnChg>
      </pc:sldChg>
      <pc:sldChg chg="addSp delSp modSp new mod modClrScheme chgLayout modNotesTx">
        <pc:chgData name="venkataramana B" userId="4fbb7d20-78cf-4088-8630-bdebf6fd9389" providerId="ADAL" clId="{167F2BE0-838E-4B8A-8FD3-A07873264D30}" dt="2024-04-15T18:41:58.669" v="2303" actId="20577"/>
        <pc:sldMkLst>
          <pc:docMk/>
          <pc:sldMk cId="3339054620" sldId="2302"/>
        </pc:sldMkLst>
        <pc:spChg chg="del mod ord">
          <ac:chgData name="venkataramana B" userId="4fbb7d20-78cf-4088-8630-bdebf6fd9389" providerId="ADAL" clId="{167F2BE0-838E-4B8A-8FD3-A07873264D30}" dt="2024-04-15T17:53:53.476" v="1716" actId="700"/>
          <ac:spMkLst>
            <pc:docMk/>
            <pc:sldMk cId="3339054620" sldId="2302"/>
            <ac:spMk id="2" creationId="{B7BAEAF4-7870-FE74-FCC7-1BD600AAA1C8}"/>
          </ac:spMkLst>
        </pc:spChg>
        <pc:spChg chg="del mod ord">
          <ac:chgData name="venkataramana B" userId="4fbb7d20-78cf-4088-8630-bdebf6fd9389" providerId="ADAL" clId="{167F2BE0-838E-4B8A-8FD3-A07873264D30}" dt="2024-04-15T17:53:53.476" v="1716" actId="700"/>
          <ac:spMkLst>
            <pc:docMk/>
            <pc:sldMk cId="3339054620" sldId="2302"/>
            <ac:spMk id="3" creationId="{5D07E15E-9D48-6A94-91B4-B5A7CCBDCE8F}"/>
          </ac:spMkLst>
        </pc:spChg>
        <pc:spChg chg="del mod ord">
          <ac:chgData name="venkataramana B" userId="4fbb7d20-78cf-4088-8630-bdebf6fd9389" providerId="ADAL" clId="{167F2BE0-838E-4B8A-8FD3-A07873264D30}" dt="2024-04-15T17:53:53.476" v="1716" actId="700"/>
          <ac:spMkLst>
            <pc:docMk/>
            <pc:sldMk cId="3339054620" sldId="2302"/>
            <ac:spMk id="4" creationId="{57EB4F90-7247-ACD6-4395-1AC11E3E6F21}"/>
          </ac:spMkLst>
        </pc:spChg>
        <pc:spChg chg="add mod ord">
          <ac:chgData name="venkataramana B" userId="4fbb7d20-78cf-4088-8630-bdebf6fd9389" providerId="ADAL" clId="{167F2BE0-838E-4B8A-8FD3-A07873264D30}" dt="2024-04-15T17:53:58.754" v="1732" actId="20577"/>
          <ac:spMkLst>
            <pc:docMk/>
            <pc:sldMk cId="3339054620" sldId="2302"/>
            <ac:spMk id="5" creationId="{EE7D49BC-B854-97CE-9D7F-B1C4D6AC26A0}"/>
          </ac:spMkLst>
        </pc:spChg>
        <pc:spChg chg="add mod ord">
          <ac:chgData name="venkataramana B" userId="4fbb7d20-78cf-4088-8630-bdebf6fd9389" providerId="ADAL" clId="{167F2BE0-838E-4B8A-8FD3-A07873264D30}" dt="2024-04-15T18:04:07.963" v="1856" actId="20577"/>
          <ac:spMkLst>
            <pc:docMk/>
            <pc:sldMk cId="3339054620" sldId="2302"/>
            <ac:spMk id="6" creationId="{966D7164-423F-3E60-B1C0-318EF7722B30}"/>
          </ac:spMkLst>
        </pc:spChg>
        <pc:spChg chg="add mod ord">
          <ac:chgData name="venkataramana B" userId="4fbb7d20-78cf-4088-8630-bdebf6fd9389" providerId="ADAL" clId="{167F2BE0-838E-4B8A-8FD3-A07873264D30}" dt="2024-04-15T18:04:24.589" v="1858" actId="20577"/>
          <ac:spMkLst>
            <pc:docMk/>
            <pc:sldMk cId="3339054620" sldId="2302"/>
            <ac:spMk id="7" creationId="{4E0B6DBF-BA26-EA5A-B009-CAC0B7B3B883}"/>
          </ac:spMkLst>
        </pc:spChg>
      </pc:sldChg>
      <pc:sldChg chg="addSp delSp modSp new mod modClrScheme chgLayout">
        <pc:chgData name="venkataramana B" userId="4fbb7d20-78cf-4088-8630-bdebf6fd9389" providerId="ADAL" clId="{167F2BE0-838E-4B8A-8FD3-A07873264D30}" dt="2024-04-17T05:42:19.937" v="3262"/>
        <pc:sldMkLst>
          <pc:docMk/>
          <pc:sldMk cId="126744492" sldId="2303"/>
        </pc:sldMkLst>
        <pc:spChg chg="del mod ord">
          <ac:chgData name="venkataramana B" userId="4fbb7d20-78cf-4088-8630-bdebf6fd9389" providerId="ADAL" clId="{167F2BE0-838E-4B8A-8FD3-A07873264D30}" dt="2024-04-16T10:26:09.029" v="3139" actId="700"/>
          <ac:spMkLst>
            <pc:docMk/>
            <pc:sldMk cId="126744492" sldId="2303"/>
            <ac:spMk id="2" creationId="{EA71A610-01FA-1937-74E9-92B8CD6F4997}"/>
          </ac:spMkLst>
        </pc:spChg>
        <pc:spChg chg="del mod ord">
          <ac:chgData name="venkataramana B" userId="4fbb7d20-78cf-4088-8630-bdebf6fd9389" providerId="ADAL" clId="{167F2BE0-838E-4B8A-8FD3-A07873264D30}" dt="2024-04-16T10:26:09.029" v="3139" actId="700"/>
          <ac:spMkLst>
            <pc:docMk/>
            <pc:sldMk cId="126744492" sldId="2303"/>
            <ac:spMk id="3" creationId="{8F9437DF-9065-5039-56DB-90E4566D9BE7}"/>
          </ac:spMkLst>
        </pc:spChg>
        <pc:spChg chg="add mod ord">
          <ac:chgData name="venkataramana B" userId="4fbb7d20-78cf-4088-8630-bdebf6fd9389" providerId="ADAL" clId="{167F2BE0-838E-4B8A-8FD3-A07873264D30}" dt="2024-04-17T05:42:19.937" v="3262"/>
          <ac:spMkLst>
            <pc:docMk/>
            <pc:sldMk cId="126744492" sldId="2303"/>
            <ac:spMk id="4" creationId="{92067DDE-F699-A0D0-DD50-0199B5728665}"/>
          </ac:spMkLst>
        </pc:spChg>
        <pc:spChg chg="add mod ord">
          <ac:chgData name="venkataramana B" userId="4fbb7d20-78cf-4088-8630-bdebf6fd9389" providerId="ADAL" clId="{167F2BE0-838E-4B8A-8FD3-A07873264D30}" dt="2024-04-16T10:28:43.440" v="3241" actId="20577"/>
          <ac:spMkLst>
            <pc:docMk/>
            <pc:sldMk cId="126744492" sldId="2303"/>
            <ac:spMk id="5" creationId="{6A3D3CD4-DCB8-F0B1-852A-EE8F6F2D17EB}"/>
          </ac:spMkLst>
        </pc:spChg>
      </pc:sldChg>
      <pc:sldChg chg="addSp delSp modSp new mod modClrScheme chgLayout">
        <pc:chgData name="venkataramana B" userId="4fbb7d20-78cf-4088-8630-bdebf6fd9389" providerId="ADAL" clId="{167F2BE0-838E-4B8A-8FD3-A07873264D30}" dt="2024-04-17T06:45:23.259" v="3640" actId="20577"/>
        <pc:sldMkLst>
          <pc:docMk/>
          <pc:sldMk cId="3948045403" sldId="2304"/>
        </pc:sldMkLst>
        <pc:spChg chg="del mod ord">
          <ac:chgData name="venkataramana B" userId="4fbb7d20-78cf-4088-8630-bdebf6fd9389" providerId="ADAL" clId="{167F2BE0-838E-4B8A-8FD3-A07873264D30}" dt="2024-04-17T05:54:53.027" v="3355" actId="700"/>
          <ac:spMkLst>
            <pc:docMk/>
            <pc:sldMk cId="3948045403" sldId="2304"/>
            <ac:spMk id="2" creationId="{434649A7-2098-6B97-CACC-8A501446BA5C}"/>
          </ac:spMkLst>
        </pc:spChg>
        <pc:spChg chg="del">
          <ac:chgData name="venkataramana B" userId="4fbb7d20-78cf-4088-8630-bdebf6fd9389" providerId="ADAL" clId="{167F2BE0-838E-4B8A-8FD3-A07873264D30}" dt="2024-04-17T05:54:53.027" v="3355" actId="700"/>
          <ac:spMkLst>
            <pc:docMk/>
            <pc:sldMk cId="3948045403" sldId="2304"/>
            <ac:spMk id="3" creationId="{64E1E2EC-0232-C0FF-6D7B-95B42BA1F683}"/>
          </ac:spMkLst>
        </pc:spChg>
        <pc:spChg chg="del">
          <ac:chgData name="venkataramana B" userId="4fbb7d20-78cf-4088-8630-bdebf6fd9389" providerId="ADAL" clId="{167F2BE0-838E-4B8A-8FD3-A07873264D30}" dt="2024-04-17T05:54:53.027" v="3355" actId="700"/>
          <ac:spMkLst>
            <pc:docMk/>
            <pc:sldMk cId="3948045403" sldId="2304"/>
            <ac:spMk id="4" creationId="{3C8F0E2C-B897-8826-CE0E-5D498DBDAB86}"/>
          </ac:spMkLst>
        </pc:spChg>
        <pc:spChg chg="add mod ord">
          <ac:chgData name="venkataramana B" userId="4fbb7d20-78cf-4088-8630-bdebf6fd9389" providerId="ADAL" clId="{167F2BE0-838E-4B8A-8FD3-A07873264D30}" dt="2024-04-17T06:45:23.259" v="3640" actId="20577"/>
          <ac:spMkLst>
            <pc:docMk/>
            <pc:sldMk cId="3948045403" sldId="2304"/>
            <ac:spMk id="5" creationId="{CE4898F7-1150-FC21-1244-857F57E103CB}"/>
          </ac:spMkLst>
        </pc:spChg>
      </pc:sldChg>
      <pc:sldChg chg="addSp delSp modSp new mod modClrScheme chgLayout modNotesTx">
        <pc:chgData name="venkataramana B" userId="4fbb7d20-78cf-4088-8630-bdebf6fd9389" providerId="ADAL" clId="{167F2BE0-838E-4B8A-8FD3-A07873264D30}" dt="2024-04-17T06:37:55.155" v="3588" actId="20577"/>
        <pc:sldMkLst>
          <pc:docMk/>
          <pc:sldMk cId="883533158" sldId="2305"/>
        </pc:sldMkLst>
        <pc:spChg chg="del mod ord">
          <ac:chgData name="venkataramana B" userId="4fbb7d20-78cf-4088-8630-bdebf6fd9389" providerId="ADAL" clId="{167F2BE0-838E-4B8A-8FD3-A07873264D30}" dt="2024-04-17T06:36:21.004" v="3376" actId="700"/>
          <ac:spMkLst>
            <pc:docMk/>
            <pc:sldMk cId="883533158" sldId="2305"/>
            <ac:spMk id="2" creationId="{BEC6C6B6-A966-ADD7-778F-D58AE56343ED}"/>
          </ac:spMkLst>
        </pc:spChg>
        <pc:spChg chg="add mod ord">
          <ac:chgData name="venkataramana B" userId="4fbb7d20-78cf-4088-8630-bdebf6fd9389" providerId="ADAL" clId="{167F2BE0-838E-4B8A-8FD3-A07873264D30}" dt="2024-04-17T06:37:55.155" v="3588" actId="20577"/>
          <ac:spMkLst>
            <pc:docMk/>
            <pc:sldMk cId="883533158" sldId="2305"/>
            <ac:spMk id="3" creationId="{D0378B0E-0C75-6D1A-6FA0-8370FC21796A}"/>
          </ac:spMkLst>
        </pc:spChg>
      </pc:sldChg>
    </pc:docChg>
  </pc:docChgLst>
  <pc:docChgLst>
    <pc:chgData name="Aleena Raj" userId="a8a118e5-a6ae-42e0-9165-fbbc7d58dfa2" providerId="ADAL" clId="{5524F10A-ADAA-4D65-B6CA-E88BD3F1168E}"/>
    <pc:docChg chg="custSel modSld">
      <pc:chgData name="Aleena Raj" userId="a8a118e5-a6ae-42e0-9165-fbbc7d58dfa2" providerId="ADAL" clId="{5524F10A-ADAA-4D65-B6CA-E88BD3F1168E}" dt="2024-04-17T12:43:32.301" v="420"/>
      <pc:docMkLst>
        <pc:docMk/>
      </pc:docMkLst>
      <pc:sldChg chg="modSp mod">
        <pc:chgData name="Aleena Raj" userId="a8a118e5-a6ae-42e0-9165-fbbc7d58dfa2" providerId="ADAL" clId="{5524F10A-ADAA-4D65-B6CA-E88BD3F1168E}" dt="2024-04-17T12:34:55.313" v="400" actId="20577"/>
        <pc:sldMkLst>
          <pc:docMk/>
          <pc:sldMk cId="2475413167" sldId="392"/>
        </pc:sldMkLst>
        <pc:spChg chg="mod">
          <ac:chgData name="Aleena Raj" userId="a8a118e5-a6ae-42e0-9165-fbbc7d58dfa2" providerId="ADAL" clId="{5524F10A-ADAA-4D65-B6CA-E88BD3F1168E}" dt="2024-04-17T12:34:55.313" v="400" actId="20577"/>
          <ac:spMkLst>
            <pc:docMk/>
            <pc:sldMk cId="2475413167" sldId="392"/>
            <ac:spMk id="2" creationId="{7091D3C2-4A93-BCCC-0687-6FCDEF8B32AA}"/>
          </ac:spMkLst>
        </pc:spChg>
      </pc:sldChg>
      <pc:sldChg chg="addCm">
        <pc:chgData name="Aleena Raj" userId="a8a118e5-a6ae-42e0-9165-fbbc7d58dfa2" providerId="ADAL" clId="{5524F10A-ADAA-4D65-B6CA-E88BD3F1168E}" dt="2024-04-17T11:54:51.349" v="0"/>
        <pc:sldMkLst>
          <pc:docMk/>
          <pc:sldMk cId="906871592" sldId="469"/>
        </pc:sldMkLst>
        <pc:extLst>
          <p:ext xmlns:p="http://schemas.openxmlformats.org/presentationml/2006/main" uri="{D6D511B9-2390-475A-947B-AFAB55BFBCF1}">
            <pc226:cmChg xmlns:pc226="http://schemas.microsoft.com/office/powerpoint/2022/06/main/command" chg="add">
              <pc226:chgData name="Aleena Raj" userId="a8a118e5-a6ae-42e0-9165-fbbc7d58dfa2" providerId="ADAL" clId="{5524F10A-ADAA-4D65-B6CA-E88BD3F1168E}" dt="2024-04-17T11:54:51.349" v="0"/>
              <pc2:cmMkLst xmlns:pc2="http://schemas.microsoft.com/office/powerpoint/2019/9/main/command">
                <pc:docMk/>
                <pc:sldMk cId="906871592" sldId="469"/>
                <pc2:cmMk id="{DB5F41C0-8E18-40A6-AA1E-8AED2DC7BD5A}"/>
              </pc2:cmMkLst>
            </pc226:cmChg>
          </p:ext>
        </pc:extLst>
      </pc:sldChg>
      <pc:sldChg chg="modSp mod">
        <pc:chgData name="Aleena Raj" userId="a8a118e5-a6ae-42e0-9165-fbbc7d58dfa2" providerId="ADAL" clId="{5524F10A-ADAA-4D65-B6CA-E88BD3F1168E}" dt="2024-04-17T11:57:36.434" v="3" actId="255"/>
        <pc:sldMkLst>
          <pc:docMk/>
          <pc:sldMk cId="42392329" sldId="488"/>
        </pc:sldMkLst>
        <pc:spChg chg="mod">
          <ac:chgData name="Aleena Raj" userId="a8a118e5-a6ae-42e0-9165-fbbc7d58dfa2" providerId="ADAL" clId="{5524F10A-ADAA-4D65-B6CA-E88BD3F1168E}" dt="2024-04-17T11:57:30.103" v="2" actId="255"/>
          <ac:spMkLst>
            <pc:docMk/>
            <pc:sldMk cId="42392329" sldId="488"/>
            <ac:spMk id="24" creationId="{0FFD38A2-107D-5FF8-FDFB-7D12A283B7A4}"/>
          </ac:spMkLst>
        </pc:spChg>
        <pc:spChg chg="mod">
          <ac:chgData name="Aleena Raj" userId="a8a118e5-a6ae-42e0-9165-fbbc7d58dfa2" providerId="ADAL" clId="{5524F10A-ADAA-4D65-B6CA-E88BD3F1168E}" dt="2024-04-17T11:57:36.434" v="3" actId="255"/>
          <ac:spMkLst>
            <pc:docMk/>
            <pc:sldMk cId="42392329" sldId="488"/>
            <ac:spMk id="25" creationId="{CB943C34-CD6A-7E8A-E363-A5F9C6C25157}"/>
          </ac:spMkLst>
        </pc:spChg>
      </pc:sldChg>
      <pc:sldChg chg="modNotesTx">
        <pc:chgData name="Aleena Raj" userId="a8a118e5-a6ae-42e0-9165-fbbc7d58dfa2" providerId="ADAL" clId="{5524F10A-ADAA-4D65-B6CA-E88BD3F1168E}" dt="2024-04-17T12:38:44.556" v="412" actId="20577"/>
        <pc:sldMkLst>
          <pc:docMk/>
          <pc:sldMk cId="1888565773" sldId="530"/>
        </pc:sldMkLst>
      </pc:sldChg>
      <pc:sldChg chg="modSp mod">
        <pc:chgData name="Aleena Raj" userId="a8a118e5-a6ae-42e0-9165-fbbc7d58dfa2" providerId="ADAL" clId="{5524F10A-ADAA-4D65-B6CA-E88BD3F1168E}" dt="2024-04-17T12:18:42.679" v="331" actId="20577"/>
        <pc:sldMkLst>
          <pc:docMk/>
          <pc:sldMk cId="2662357090" sldId="2263"/>
        </pc:sldMkLst>
        <pc:spChg chg="mod">
          <ac:chgData name="Aleena Raj" userId="a8a118e5-a6ae-42e0-9165-fbbc7d58dfa2" providerId="ADAL" clId="{5524F10A-ADAA-4D65-B6CA-E88BD3F1168E}" dt="2024-04-17T12:18:42.679" v="331" actId="20577"/>
          <ac:spMkLst>
            <pc:docMk/>
            <pc:sldMk cId="2662357090" sldId="2263"/>
            <ac:spMk id="3" creationId="{5EC0C677-5DD9-7527-6012-B76470E0E585}"/>
          </ac:spMkLst>
        </pc:spChg>
      </pc:sldChg>
      <pc:sldChg chg="modSp mod addCm delCm">
        <pc:chgData name="Aleena Raj" userId="a8a118e5-a6ae-42e0-9165-fbbc7d58dfa2" providerId="ADAL" clId="{5524F10A-ADAA-4D65-B6CA-E88BD3F1168E}" dt="2024-04-17T12:43:32.301" v="420"/>
        <pc:sldMkLst>
          <pc:docMk/>
          <pc:sldMk cId="2756986331" sldId="2270"/>
        </pc:sldMkLst>
        <pc:spChg chg="mod">
          <ac:chgData name="Aleena Raj" userId="a8a118e5-a6ae-42e0-9165-fbbc7d58dfa2" providerId="ADAL" clId="{5524F10A-ADAA-4D65-B6CA-E88BD3F1168E}" dt="2024-04-17T12:40:41.435" v="419" actId="20577"/>
          <ac:spMkLst>
            <pc:docMk/>
            <pc:sldMk cId="2756986331" sldId="2270"/>
            <ac:spMk id="6" creationId="{383D9CFD-07CF-3AC4-36E6-67C4AA4893E6}"/>
          </ac:spMkLst>
        </pc:spChg>
        <pc:extLst>
          <p:ext xmlns:p="http://schemas.openxmlformats.org/presentationml/2006/main" uri="{D6D511B9-2390-475A-947B-AFAB55BFBCF1}">
            <pc226:cmChg xmlns:pc226="http://schemas.microsoft.com/office/powerpoint/2022/06/main/command" chg="add del">
              <pc226:chgData name="Aleena Raj" userId="a8a118e5-a6ae-42e0-9165-fbbc7d58dfa2" providerId="ADAL" clId="{5524F10A-ADAA-4D65-B6CA-E88BD3F1168E}" dt="2024-04-17T12:15:30.963" v="322"/>
              <pc2:cmMkLst xmlns:pc2="http://schemas.microsoft.com/office/powerpoint/2019/9/main/command">
                <pc:docMk/>
                <pc:sldMk cId="2756986331" sldId="2270"/>
                <pc2:cmMk id="{0479B689-2B72-43F5-BCC6-FAE04321E219}"/>
              </pc2:cmMkLst>
            </pc226:cmChg>
            <pc226:cmChg xmlns:pc226="http://schemas.microsoft.com/office/powerpoint/2022/06/main/command" chg="add">
              <pc226:chgData name="Aleena Raj" userId="a8a118e5-a6ae-42e0-9165-fbbc7d58dfa2" providerId="ADAL" clId="{5524F10A-ADAA-4D65-B6CA-E88BD3F1168E}" dt="2024-04-17T12:43:32.301" v="420"/>
              <pc2:cmMkLst xmlns:pc2="http://schemas.microsoft.com/office/powerpoint/2019/9/main/command">
                <pc:docMk/>
                <pc:sldMk cId="2756986331" sldId="2270"/>
                <pc2:cmMk id="{CE0610C4-FDF3-4F9C-B63A-B6BB4517C822}"/>
              </pc2:cmMkLst>
            </pc226:cmChg>
          </p:ext>
        </pc:extLst>
      </pc:sldChg>
      <pc:sldChg chg="modSp mod addCm modCm">
        <pc:chgData name="Aleena Raj" userId="a8a118e5-a6ae-42e0-9165-fbbc7d58dfa2" providerId="ADAL" clId="{5524F10A-ADAA-4D65-B6CA-E88BD3F1168E}" dt="2024-04-17T12:35:44.611" v="401"/>
        <pc:sldMkLst>
          <pc:docMk/>
          <pc:sldMk cId="4239099242" sldId="2301"/>
        </pc:sldMkLst>
        <pc:spChg chg="mod">
          <ac:chgData name="Aleena Raj" userId="a8a118e5-a6ae-42e0-9165-fbbc7d58dfa2" providerId="ADAL" clId="{5524F10A-ADAA-4D65-B6CA-E88BD3F1168E}" dt="2024-04-17T12:06:09.912" v="242" actId="1076"/>
          <ac:spMkLst>
            <pc:docMk/>
            <pc:sldMk cId="4239099242" sldId="2301"/>
            <ac:spMk id="3" creationId="{2E5E48E0-CDE7-FB83-566B-85C0A062880C}"/>
          </ac:spMkLst>
        </pc:spChg>
        <pc:spChg chg="mod">
          <ac:chgData name="Aleena Raj" userId="a8a118e5-a6ae-42e0-9165-fbbc7d58dfa2" providerId="ADAL" clId="{5524F10A-ADAA-4D65-B6CA-E88BD3F1168E}" dt="2024-04-17T12:06:04.997" v="241" actId="1036"/>
          <ac:spMkLst>
            <pc:docMk/>
            <pc:sldMk cId="4239099242" sldId="2301"/>
            <ac:spMk id="7" creationId="{5315C64F-A709-B790-0DB3-C39D58A086BC}"/>
          </ac:spMkLst>
        </pc:spChg>
        <pc:spChg chg="mod">
          <ac:chgData name="Aleena Raj" userId="a8a118e5-a6ae-42e0-9165-fbbc7d58dfa2" providerId="ADAL" clId="{5524F10A-ADAA-4D65-B6CA-E88BD3F1168E}" dt="2024-04-17T12:06:04.997" v="241" actId="1036"/>
          <ac:spMkLst>
            <pc:docMk/>
            <pc:sldMk cId="4239099242" sldId="2301"/>
            <ac:spMk id="8" creationId="{7F591610-4C2B-BC99-7097-A19FDF8E6ADC}"/>
          </ac:spMkLst>
        </pc:spChg>
        <pc:spChg chg="mod">
          <ac:chgData name="Aleena Raj" userId="a8a118e5-a6ae-42e0-9165-fbbc7d58dfa2" providerId="ADAL" clId="{5524F10A-ADAA-4D65-B6CA-E88BD3F1168E}" dt="2024-04-17T12:06:04.997" v="241" actId="1036"/>
          <ac:spMkLst>
            <pc:docMk/>
            <pc:sldMk cId="4239099242" sldId="2301"/>
            <ac:spMk id="9" creationId="{439C495B-1102-CD4A-2CD8-C12F1231B543}"/>
          </ac:spMkLst>
        </pc:spChg>
        <pc:spChg chg="mod">
          <ac:chgData name="Aleena Raj" userId="a8a118e5-a6ae-42e0-9165-fbbc7d58dfa2" providerId="ADAL" clId="{5524F10A-ADAA-4D65-B6CA-E88BD3F1168E}" dt="2024-04-17T12:06:04.997" v="241" actId="1036"/>
          <ac:spMkLst>
            <pc:docMk/>
            <pc:sldMk cId="4239099242" sldId="2301"/>
            <ac:spMk id="10" creationId="{95450AE6-2B16-4B53-6FD3-E0B0D6505869}"/>
          </ac:spMkLst>
        </pc:spChg>
        <pc:spChg chg="mod">
          <ac:chgData name="Aleena Raj" userId="a8a118e5-a6ae-42e0-9165-fbbc7d58dfa2" providerId="ADAL" clId="{5524F10A-ADAA-4D65-B6CA-E88BD3F1168E}" dt="2024-04-17T12:06:04.997" v="241" actId="1036"/>
          <ac:spMkLst>
            <pc:docMk/>
            <pc:sldMk cId="4239099242" sldId="2301"/>
            <ac:spMk id="11" creationId="{06D3127C-3183-CC14-F081-10D6AC263E61}"/>
          </ac:spMkLst>
        </pc:spChg>
        <pc:spChg chg="mod">
          <ac:chgData name="Aleena Raj" userId="a8a118e5-a6ae-42e0-9165-fbbc7d58dfa2" providerId="ADAL" clId="{5524F10A-ADAA-4D65-B6CA-E88BD3F1168E}" dt="2024-04-17T12:06:04.997" v="241" actId="1036"/>
          <ac:spMkLst>
            <pc:docMk/>
            <pc:sldMk cId="4239099242" sldId="2301"/>
            <ac:spMk id="12" creationId="{C89D97F1-48D0-341B-E09C-169A5CFA28A4}"/>
          </ac:spMkLst>
        </pc:spChg>
        <pc:spChg chg="mod">
          <ac:chgData name="Aleena Raj" userId="a8a118e5-a6ae-42e0-9165-fbbc7d58dfa2" providerId="ADAL" clId="{5524F10A-ADAA-4D65-B6CA-E88BD3F1168E}" dt="2024-04-17T12:06:04.997" v="241" actId="1036"/>
          <ac:spMkLst>
            <pc:docMk/>
            <pc:sldMk cId="4239099242" sldId="2301"/>
            <ac:spMk id="13" creationId="{739173AC-A76C-E9CD-7BEC-C5810DB58C54}"/>
          </ac:spMkLst>
        </pc:spChg>
        <pc:spChg chg="mod">
          <ac:chgData name="Aleena Raj" userId="a8a118e5-a6ae-42e0-9165-fbbc7d58dfa2" providerId="ADAL" clId="{5524F10A-ADAA-4D65-B6CA-E88BD3F1168E}" dt="2024-04-17T12:06:04.997" v="241" actId="1036"/>
          <ac:spMkLst>
            <pc:docMk/>
            <pc:sldMk cId="4239099242" sldId="2301"/>
            <ac:spMk id="14" creationId="{E780286E-016A-A484-AEC8-CB845B647C47}"/>
          </ac:spMkLst>
        </pc:spChg>
        <pc:extLst>
          <p:ext xmlns:p="http://schemas.openxmlformats.org/presentationml/2006/main" uri="{D6D511B9-2390-475A-947B-AFAB55BFBCF1}">
            <pc226:cmChg xmlns:pc226="http://schemas.microsoft.com/office/powerpoint/2022/06/main/command" chg="add mod">
              <pc226:chgData name="Aleena Raj" userId="a8a118e5-a6ae-42e0-9165-fbbc7d58dfa2" providerId="ADAL" clId="{5524F10A-ADAA-4D65-B6CA-E88BD3F1168E}" dt="2024-04-17T12:35:44.611" v="401"/>
              <pc2:cmMkLst xmlns:pc2="http://schemas.microsoft.com/office/powerpoint/2019/9/main/command">
                <pc:docMk/>
                <pc:sldMk cId="4239099242" sldId="2301"/>
                <pc2:cmMk id="{5BF1A208-2CC5-4F48-8E6E-9B8544A94454}"/>
              </pc2:cmMkLst>
            </pc226:cmChg>
          </p:ext>
        </pc:extLst>
      </pc:sldChg>
    </pc:docChg>
  </pc:docChgLst>
  <pc:docChgLst>
    <pc:chgData name="venkataramana B" userId="4fbb7d20-78cf-4088-8630-bdebf6fd9389" providerId="ADAL" clId="{DFABCF08-E8D7-44E7-9CDD-8134E0C94441}"/>
    <pc:docChg chg="undo custSel addSld delSld modSld sldOrd">
      <pc:chgData name="venkataramana B" userId="4fbb7d20-78cf-4088-8630-bdebf6fd9389" providerId="ADAL" clId="{DFABCF08-E8D7-44E7-9CDD-8134E0C94441}" dt="2024-03-15T11:57:33.120" v="1479"/>
      <pc:docMkLst>
        <pc:docMk/>
      </pc:docMkLst>
      <pc:sldChg chg="addSp delSp modSp mod ord modClrScheme chgLayout modNotesTx">
        <pc:chgData name="venkataramana B" userId="4fbb7d20-78cf-4088-8630-bdebf6fd9389" providerId="ADAL" clId="{DFABCF08-E8D7-44E7-9CDD-8134E0C94441}" dt="2024-03-15T11:55:04.122" v="1103"/>
        <pc:sldMkLst>
          <pc:docMk/>
          <pc:sldMk cId="2699259557" sldId="2271"/>
        </pc:sldMkLst>
        <pc:spChg chg="del">
          <ac:chgData name="venkataramana B" userId="4fbb7d20-78cf-4088-8630-bdebf6fd9389" providerId="ADAL" clId="{DFABCF08-E8D7-44E7-9CDD-8134E0C94441}" dt="2024-03-14T06:01:51.088" v="424" actId="478"/>
          <ac:spMkLst>
            <pc:docMk/>
            <pc:sldMk cId="2699259557" sldId="2271"/>
            <ac:spMk id="2" creationId="{0CF79A4A-5E82-F825-867C-9348090ECCC5}"/>
          </ac:spMkLst>
        </pc:spChg>
        <pc:spChg chg="mod ord">
          <ac:chgData name="venkataramana B" userId="4fbb7d20-78cf-4088-8630-bdebf6fd9389" providerId="ADAL" clId="{DFABCF08-E8D7-44E7-9CDD-8134E0C94441}" dt="2024-03-14T06:30:00.190" v="761" actId="20577"/>
          <ac:spMkLst>
            <pc:docMk/>
            <pc:sldMk cId="2699259557" sldId="2271"/>
            <ac:spMk id="4" creationId="{EECEBEAA-6FFC-3F77-67EF-6612C1BCDA87}"/>
          </ac:spMkLst>
        </pc:spChg>
        <pc:spChg chg="mod">
          <ac:chgData name="venkataramana B" userId="4fbb7d20-78cf-4088-8630-bdebf6fd9389" providerId="ADAL" clId="{DFABCF08-E8D7-44E7-9CDD-8134E0C94441}" dt="2024-03-15T11:55:04.120" v="1101"/>
          <ac:spMkLst>
            <pc:docMk/>
            <pc:sldMk cId="2699259557" sldId="2271"/>
            <ac:spMk id="6" creationId="{556FE95A-A5DB-2258-EC99-4F0006ED2211}"/>
          </ac:spMkLst>
        </pc:spChg>
        <pc:spChg chg="add del mod">
          <ac:chgData name="venkataramana B" userId="4fbb7d20-78cf-4088-8630-bdebf6fd9389" providerId="ADAL" clId="{DFABCF08-E8D7-44E7-9CDD-8134E0C94441}" dt="2024-03-14T06:01:59.678" v="425" actId="478"/>
          <ac:spMkLst>
            <pc:docMk/>
            <pc:sldMk cId="2699259557" sldId="2271"/>
            <ac:spMk id="10" creationId="{21F3220E-8855-D452-EDFD-B38C681A05E0}"/>
          </ac:spMkLst>
        </pc:spChg>
        <pc:spChg chg="add del mod ord">
          <ac:chgData name="venkataramana B" userId="4fbb7d20-78cf-4088-8630-bdebf6fd9389" providerId="ADAL" clId="{DFABCF08-E8D7-44E7-9CDD-8134E0C94441}" dt="2024-03-14T06:03:02.458" v="431" actId="478"/>
          <ac:spMkLst>
            <pc:docMk/>
            <pc:sldMk cId="2699259557" sldId="2271"/>
            <ac:spMk id="14" creationId="{F034A014-62CE-7859-BA15-23186D67982D}"/>
          </ac:spMkLst>
        </pc:spChg>
        <pc:spChg chg="add del mod ord">
          <ac:chgData name="venkataramana B" userId="4fbb7d20-78cf-4088-8630-bdebf6fd9389" providerId="ADAL" clId="{DFABCF08-E8D7-44E7-9CDD-8134E0C94441}" dt="2024-03-14T06:03:04.971" v="432" actId="478"/>
          <ac:spMkLst>
            <pc:docMk/>
            <pc:sldMk cId="2699259557" sldId="2271"/>
            <ac:spMk id="15" creationId="{43DBE01C-7082-5D82-CD48-04B135413EFD}"/>
          </ac:spMkLst>
        </pc:spChg>
        <pc:spChg chg="mod">
          <ac:chgData name="venkataramana B" userId="4fbb7d20-78cf-4088-8630-bdebf6fd9389" providerId="ADAL" clId="{DFABCF08-E8D7-44E7-9CDD-8134E0C94441}" dt="2024-03-14T06:03:47.822" v="450" actId="20577"/>
          <ac:spMkLst>
            <pc:docMk/>
            <pc:sldMk cId="2699259557" sldId="2271"/>
            <ac:spMk id="17" creationId="{C54F4BD6-C177-83C9-94AE-42CAD2C33D5A}"/>
          </ac:spMkLst>
        </pc:spChg>
        <pc:spChg chg="mod">
          <ac:chgData name="venkataramana B" userId="4fbb7d20-78cf-4088-8630-bdebf6fd9389" providerId="ADAL" clId="{DFABCF08-E8D7-44E7-9CDD-8134E0C94441}" dt="2024-03-14T06:03:08.689" v="439" actId="20577"/>
          <ac:spMkLst>
            <pc:docMk/>
            <pc:sldMk cId="2699259557" sldId="2271"/>
            <ac:spMk id="18" creationId="{F390E786-1C97-40CB-AD90-36C1E7E06E24}"/>
          </ac:spMkLst>
        </pc:spChg>
        <pc:spChg chg="mod">
          <ac:chgData name="venkataramana B" userId="4fbb7d20-78cf-4088-8630-bdebf6fd9389" providerId="ADAL" clId="{DFABCF08-E8D7-44E7-9CDD-8134E0C94441}" dt="2024-03-14T06:03:20.917" v="441"/>
          <ac:spMkLst>
            <pc:docMk/>
            <pc:sldMk cId="2699259557" sldId="2271"/>
            <ac:spMk id="20" creationId="{3C0040C6-8A55-2BF5-D253-40A76F84E7CF}"/>
          </ac:spMkLst>
        </pc:spChg>
        <pc:spChg chg="mod">
          <ac:chgData name="venkataramana B" userId="4fbb7d20-78cf-4088-8630-bdebf6fd9389" providerId="ADAL" clId="{DFABCF08-E8D7-44E7-9CDD-8134E0C94441}" dt="2024-03-14T06:03:20.917" v="441"/>
          <ac:spMkLst>
            <pc:docMk/>
            <pc:sldMk cId="2699259557" sldId="2271"/>
            <ac:spMk id="21" creationId="{93A4812D-D3E1-51AB-8921-0A0438AEDF92}"/>
          </ac:spMkLst>
        </pc:spChg>
        <pc:spChg chg="add del">
          <ac:chgData name="venkataramana B" userId="4fbb7d20-78cf-4088-8630-bdebf6fd9389" providerId="ADAL" clId="{DFABCF08-E8D7-44E7-9CDD-8134E0C94441}" dt="2024-03-14T06:03:31.588" v="444" actId="22"/>
          <ac:spMkLst>
            <pc:docMk/>
            <pc:sldMk cId="2699259557" sldId="2271"/>
            <ac:spMk id="23" creationId="{1988AD2C-027F-F24F-94CD-CCE6DC4143EE}"/>
          </ac:spMkLst>
        </pc:spChg>
        <pc:grpChg chg="del mod">
          <ac:chgData name="venkataramana B" userId="4fbb7d20-78cf-4088-8630-bdebf6fd9389" providerId="ADAL" clId="{DFABCF08-E8D7-44E7-9CDD-8134E0C94441}" dt="2024-03-14T06:02:01.777" v="426" actId="478"/>
          <ac:grpSpMkLst>
            <pc:docMk/>
            <pc:sldMk cId="2699259557" sldId="2271"/>
            <ac:grpSpMk id="3" creationId="{D7197D79-F315-3E22-1A14-4FE856244BC0}"/>
          </ac:grpSpMkLst>
        </pc:grpChg>
        <pc:grpChg chg="del">
          <ac:chgData name="venkataramana B" userId="4fbb7d20-78cf-4088-8630-bdebf6fd9389" providerId="ADAL" clId="{DFABCF08-E8D7-44E7-9CDD-8134E0C94441}" dt="2024-03-14T06:01:15.479" v="421" actId="478"/>
          <ac:grpSpMkLst>
            <pc:docMk/>
            <pc:sldMk cId="2699259557" sldId="2271"/>
            <ac:grpSpMk id="13" creationId="{F841C2BD-0465-B55F-47EB-623BD2BC21E6}"/>
          </ac:grpSpMkLst>
        </pc:grpChg>
        <pc:grpChg chg="add mod">
          <ac:chgData name="venkataramana B" userId="4fbb7d20-78cf-4088-8630-bdebf6fd9389" providerId="ADAL" clId="{DFABCF08-E8D7-44E7-9CDD-8134E0C94441}" dt="2024-03-14T06:03:05.592" v="433"/>
          <ac:grpSpMkLst>
            <pc:docMk/>
            <pc:sldMk cId="2699259557" sldId="2271"/>
            <ac:grpSpMk id="16" creationId="{17EE5713-DCB9-BAF0-8774-72BD18F8C974}"/>
          </ac:grpSpMkLst>
        </pc:grpChg>
        <pc:grpChg chg="add del mod">
          <ac:chgData name="venkataramana B" userId="4fbb7d20-78cf-4088-8630-bdebf6fd9389" providerId="ADAL" clId="{DFABCF08-E8D7-44E7-9CDD-8134E0C94441}" dt="2024-03-14T06:03:23.679" v="442"/>
          <ac:grpSpMkLst>
            <pc:docMk/>
            <pc:sldMk cId="2699259557" sldId="2271"/>
            <ac:grpSpMk id="19" creationId="{37BF3F79-D997-C47D-637B-F646B23E0B7B}"/>
          </ac:grpSpMkLst>
        </pc:grpChg>
        <pc:picChg chg="del">
          <ac:chgData name="venkataramana B" userId="4fbb7d20-78cf-4088-8630-bdebf6fd9389" providerId="ADAL" clId="{DFABCF08-E8D7-44E7-9CDD-8134E0C94441}" dt="2024-03-14T06:01:48.516" v="423" actId="478"/>
          <ac:picMkLst>
            <pc:docMk/>
            <pc:sldMk cId="2699259557" sldId="2271"/>
            <ac:picMk id="9" creationId="{3675C408-205E-0836-DED3-26CCAA4B07EA}"/>
          </ac:picMkLst>
        </pc:picChg>
        <pc:cxnChg chg="add del mod replST">
          <ac:chgData name="venkataramana B" userId="4fbb7d20-78cf-4088-8630-bdebf6fd9389" providerId="ADAL" clId="{DFABCF08-E8D7-44E7-9CDD-8134E0C94441}" dt="2024-03-15T11:55:04.122" v="1103"/>
          <ac:cxnSpMkLst>
            <pc:docMk/>
            <pc:sldMk cId="2699259557" sldId="2271"/>
            <ac:cxnSpMk id="2" creationId="{B5DE625F-9AD2-F1C6-6EE1-D6666D4F0393}"/>
          </ac:cxnSpMkLst>
        </pc:cxnChg>
      </pc:sldChg>
      <pc:sldChg chg="del">
        <pc:chgData name="venkataramana B" userId="4fbb7d20-78cf-4088-8630-bdebf6fd9389" providerId="ADAL" clId="{DFABCF08-E8D7-44E7-9CDD-8134E0C94441}" dt="2024-03-14T06:07:56.973" v="485" actId="47"/>
        <pc:sldMkLst>
          <pc:docMk/>
          <pc:sldMk cId="1780251632" sldId="2272"/>
        </pc:sldMkLst>
      </pc:sldChg>
      <pc:sldChg chg="del">
        <pc:chgData name="venkataramana B" userId="4fbb7d20-78cf-4088-8630-bdebf6fd9389" providerId="ADAL" clId="{DFABCF08-E8D7-44E7-9CDD-8134E0C94441}" dt="2024-03-14T06:07:58.371" v="486" actId="47"/>
        <pc:sldMkLst>
          <pc:docMk/>
          <pc:sldMk cId="329275677" sldId="2273"/>
        </pc:sldMkLst>
      </pc:sldChg>
      <pc:sldChg chg="del">
        <pc:chgData name="venkataramana B" userId="4fbb7d20-78cf-4088-8630-bdebf6fd9389" providerId="ADAL" clId="{DFABCF08-E8D7-44E7-9CDD-8134E0C94441}" dt="2024-03-14T06:07:59.334" v="487" actId="47"/>
        <pc:sldMkLst>
          <pc:docMk/>
          <pc:sldMk cId="2499315883" sldId="2274"/>
        </pc:sldMkLst>
      </pc:sldChg>
      <pc:sldChg chg="del">
        <pc:chgData name="venkataramana B" userId="4fbb7d20-78cf-4088-8630-bdebf6fd9389" providerId="ADAL" clId="{DFABCF08-E8D7-44E7-9CDD-8134E0C94441}" dt="2024-03-14T06:07:59.920" v="488" actId="47"/>
        <pc:sldMkLst>
          <pc:docMk/>
          <pc:sldMk cId="132635229" sldId="2275"/>
        </pc:sldMkLst>
      </pc:sldChg>
      <pc:sldChg chg="addSp delSp modSp add mod ord modNotesTx">
        <pc:chgData name="venkataramana B" userId="4fbb7d20-78cf-4088-8630-bdebf6fd9389" providerId="ADAL" clId="{DFABCF08-E8D7-44E7-9CDD-8134E0C94441}" dt="2024-03-15T11:54:52.497" v="1067"/>
        <pc:sldMkLst>
          <pc:docMk/>
          <pc:sldMk cId="1021925353" sldId="2276"/>
        </pc:sldMkLst>
        <pc:spChg chg="del">
          <ac:chgData name="venkataramana B" userId="4fbb7d20-78cf-4088-8630-bdebf6fd9389" providerId="ADAL" clId="{DFABCF08-E8D7-44E7-9CDD-8134E0C94441}" dt="2024-03-14T05:42:19.609" v="29" actId="478"/>
          <ac:spMkLst>
            <pc:docMk/>
            <pc:sldMk cId="1021925353" sldId="2276"/>
            <ac:spMk id="2" creationId="{0CF79A4A-5E82-F825-867C-9348090ECCC5}"/>
          </ac:spMkLst>
        </pc:spChg>
        <pc:spChg chg="mod">
          <ac:chgData name="venkataramana B" userId="4fbb7d20-78cf-4088-8630-bdebf6fd9389" providerId="ADAL" clId="{DFABCF08-E8D7-44E7-9CDD-8134E0C94441}" dt="2024-03-14T06:29:20.230" v="714" actId="20577"/>
          <ac:spMkLst>
            <pc:docMk/>
            <pc:sldMk cId="1021925353" sldId="2276"/>
            <ac:spMk id="4" creationId="{EECEBEAA-6FFC-3F77-67EF-6612C1BCDA87}"/>
          </ac:spMkLst>
        </pc:spChg>
        <pc:spChg chg="mod">
          <ac:chgData name="venkataramana B" userId="4fbb7d20-78cf-4088-8630-bdebf6fd9389" providerId="ADAL" clId="{DFABCF08-E8D7-44E7-9CDD-8134E0C94441}" dt="2024-03-14T05:58:17.362" v="419" actId="948"/>
          <ac:spMkLst>
            <pc:docMk/>
            <pc:sldMk cId="1021925353" sldId="2276"/>
            <ac:spMk id="5" creationId="{7244BBE3-618A-C8C7-B9B5-21BC04BFFAC5}"/>
          </ac:spMkLst>
        </pc:spChg>
        <pc:spChg chg="mod">
          <ac:chgData name="venkataramana B" userId="4fbb7d20-78cf-4088-8630-bdebf6fd9389" providerId="ADAL" clId="{DFABCF08-E8D7-44E7-9CDD-8134E0C94441}" dt="2024-03-15T11:54:52.496" v="1065"/>
          <ac:spMkLst>
            <pc:docMk/>
            <pc:sldMk cId="1021925353" sldId="2276"/>
            <ac:spMk id="6" creationId="{556FE95A-A5DB-2258-EC99-4F0006ED2211}"/>
          </ac:spMkLst>
        </pc:spChg>
        <pc:spChg chg="mod">
          <ac:chgData name="venkataramana B" userId="4fbb7d20-78cf-4088-8630-bdebf6fd9389" providerId="ADAL" clId="{DFABCF08-E8D7-44E7-9CDD-8134E0C94441}" dt="2024-03-14T05:44:19.948" v="66" actId="165"/>
          <ac:spMkLst>
            <pc:docMk/>
            <pc:sldMk cId="1021925353" sldId="2276"/>
            <ac:spMk id="7" creationId="{9AB1BA98-0E3A-0C82-4A97-B64954E648B7}"/>
          </ac:spMkLst>
        </pc:spChg>
        <pc:spChg chg="add del mod">
          <ac:chgData name="venkataramana B" userId="4fbb7d20-78cf-4088-8630-bdebf6fd9389" providerId="ADAL" clId="{DFABCF08-E8D7-44E7-9CDD-8134E0C94441}" dt="2024-03-14T05:42:26.182" v="30" actId="478"/>
          <ac:spMkLst>
            <pc:docMk/>
            <pc:sldMk cId="1021925353" sldId="2276"/>
            <ac:spMk id="9" creationId="{225ECAD6-57FC-B896-021F-6704CC990FEB}"/>
          </ac:spMkLst>
        </pc:spChg>
        <pc:spChg chg="mod">
          <ac:chgData name="venkataramana B" userId="4fbb7d20-78cf-4088-8630-bdebf6fd9389" providerId="ADAL" clId="{DFABCF08-E8D7-44E7-9CDD-8134E0C94441}" dt="2024-03-14T05:44:19.948" v="66" actId="165"/>
          <ac:spMkLst>
            <pc:docMk/>
            <pc:sldMk cId="1021925353" sldId="2276"/>
            <ac:spMk id="11" creationId="{A656AEBC-24D9-9FCE-190A-C782CD243E17}"/>
          </ac:spMkLst>
        </pc:spChg>
        <pc:spChg chg="mod">
          <ac:chgData name="venkataramana B" userId="4fbb7d20-78cf-4088-8630-bdebf6fd9389" providerId="ADAL" clId="{DFABCF08-E8D7-44E7-9CDD-8134E0C94441}" dt="2024-03-14T05:44:19.948" v="66" actId="165"/>
          <ac:spMkLst>
            <pc:docMk/>
            <pc:sldMk cId="1021925353" sldId="2276"/>
            <ac:spMk id="12" creationId="{539C3EFA-847B-6051-3174-CD7BE045FB87}"/>
          </ac:spMkLst>
        </pc:spChg>
        <pc:grpChg chg="mod topLvl">
          <ac:chgData name="venkataramana B" userId="4fbb7d20-78cf-4088-8630-bdebf6fd9389" providerId="ADAL" clId="{DFABCF08-E8D7-44E7-9CDD-8134E0C94441}" dt="2024-03-14T05:44:49.385" v="79" actId="14100"/>
          <ac:grpSpMkLst>
            <pc:docMk/>
            <pc:sldMk cId="1021925353" sldId="2276"/>
            <ac:grpSpMk id="3" creationId="{D7197D79-F315-3E22-1A14-4FE856244BC0}"/>
          </ac:grpSpMkLst>
        </pc:grpChg>
        <pc:grpChg chg="add del mod">
          <ac:chgData name="venkataramana B" userId="4fbb7d20-78cf-4088-8630-bdebf6fd9389" providerId="ADAL" clId="{DFABCF08-E8D7-44E7-9CDD-8134E0C94441}" dt="2024-03-14T05:44:19.948" v="66" actId="165"/>
          <ac:grpSpMkLst>
            <pc:docMk/>
            <pc:sldMk cId="1021925353" sldId="2276"/>
            <ac:grpSpMk id="10" creationId="{23B02B4F-963B-8F28-10EC-C433AF91DEAD}"/>
          </ac:grpSpMkLst>
        </pc:grpChg>
        <pc:grpChg chg="add del mod topLvl">
          <ac:chgData name="venkataramana B" userId="4fbb7d20-78cf-4088-8630-bdebf6fd9389" providerId="ADAL" clId="{DFABCF08-E8D7-44E7-9CDD-8134E0C94441}" dt="2024-03-14T05:45:07.267" v="89" actId="478"/>
          <ac:grpSpMkLst>
            <pc:docMk/>
            <pc:sldMk cId="1021925353" sldId="2276"/>
            <ac:grpSpMk id="13" creationId="{F841C2BD-0465-B55F-47EB-623BD2BC21E6}"/>
          </ac:grpSpMkLst>
        </pc:grpChg>
        <pc:cxnChg chg="add del mod replST">
          <ac:chgData name="venkataramana B" userId="4fbb7d20-78cf-4088-8630-bdebf6fd9389" providerId="ADAL" clId="{DFABCF08-E8D7-44E7-9CDD-8134E0C94441}" dt="2024-03-15T11:54:52.497" v="1067"/>
          <ac:cxnSpMkLst>
            <pc:docMk/>
            <pc:sldMk cId="1021925353" sldId="2276"/>
            <ac:cxnSpMk id="2" creationId="{382693F0-0A7C-D316-5F82-5531EE7751D0}"/>
          </ac:cxnSpMkLst>
        </pc:cxnChg>
      </pc:sldChg>
      <pc:sldChg chg="addSp delSp modSp add mod ord modNotesTx">
        <pc:chgData name="venkataramana B" userId="4fbb7d20-78cf-4088-8630-bdebf6fd9389" providerId="ADAL" clId="{DFABCF08-E8D7-44E7-9CDD-8134E0C94441}" dt="2024-03-15T11:54:59.124" v="1085"/>
        <pc:sldMkLst>
          <pc:docMk/>
          <pc:sldMk cId="3978985479" sldId="2277"/>
        </pc:sldMkLst>
        <pc:spChg chg="mod">
          <ac:chgData name="venkataramana B" userId="4fbb7d20-78cf-4088-8630-bdebf6fd9389" providerId="ADAL" clId="{DFABCF08-E8D7-44E7-9CDD-8134E0C94441}" dt="2024-03-14T06:29:28.929" v="720" actId="20577"/>
          <ac:spMkLst>
            <pc:docMk/>
            <pc:sldMk cId="3978985479" sldId="2277"/>
            <ac:spMk id="4" creationId="{EECEBEAA-6FFC-3F77-67EF-6612C1BCDA87}"/>
          </ac:spMkLst>
        </pc:spChg>
        <pc:spChg chg="mod">
          <ac:chgData name="venkataramana B" userId="4fbb7d20-78cf-4088-8630-bdebf6fd9389" providerId="ADAL" clId="{DFABCF08-E8D7-44E7-9CDD-8134E0C94441}" dt="2024-03-15T11:54:59.122" v="1083"/>
          <ac:spMkLst>
            <pc:docMk/>
            <pc:sldMk cId="3978985479" sldId="2277"/>
            <ac:spMk id="6" creationId="{556FE95A-A5DB-2258-EC99-4F0006ED2211}"/>
          </ac:spMkLst>
        </pc:spChg>
        <pc:spChg chg="mod">
          <ac:chgData name="venkataramana B" userId="4fbb7d20-78cf-4088-8630-bdebf6fd9389" providerId="ADAL" clId="{DFABCF08-E8D7-44E7-9CDD-8134E0C94441}" dt="2024-03-14T05:58:37.924" v="420" actId="948"/>
          <ac:spMkLst>
            <pc:docMk/>
            <pc:sldMk cId="3978985479" sldId="2277"/>
            <ac:spMk id="11" creationId="{A656AEBC-24D9-9FCE-190A-C782CD243E17}"/>
          </ac:spMkLst>
        </pc:spChg>
        <pc:spChg chg="mod">
          <ac:chgData name="venkataramana B" userId="4fbb7d20-78cf-4088-8630-bdebf6fd9389" providerId="ADAL" clId="{DFABCF08-E8D7-44E7-9CDD-8134E0C94441}" dt="2024-03-14T06:29:35.624" v="730" actId="20577"/>
          <ac:spMkLst>
            <pc:docMk/>
            <pc:sldMk cId="3978985479" sldId="2277"/>
            <ac:spMk id="12" creationId="{539C3EFA-847B-6051-3174-CD7BE045FB87}"/>
          </ac:spMkLst>
        </pc:spChg>
        <pc:grpChg chg="del">
          <ac:chgData name="venkataramana B" userId="4fbb7d20-78cf-4088-8630-bdebf6fd9389" providerId="ADAL" clId="{DFABCF08-E8D7-44E7-9CDD-8134E0C94441}" dt="2024-03-14T05:44:34.217" v="70" actId="478"/>
          <ac:grpSpMkLst>
            <pc:docMk/>
            <pc:sldMk cId="3978985479" sldId="2277"/>
            <ac:grpSpMk id="3" creationId="{D7197D79-F315-3E22-1A14-4FE856244BC0}"/>
          </ac:grpSpMkLst>
        </pc:grpChg>
        <pc:grpChg chg="mod">
          <ac:chgData name="venkataramana B" userId="4fbb7d20-78cf-4088-8630-bdebf6fd9389" providerId="ADAL" clId="{DFABCF08-E8D7-44E7-9CDD-8134E0C94441}" dt="2024-03-14T05:57:24.085" v="418" actId="14100"/>
          <ac:grpSpMkLst>
            <pc:docMk/>
            <pc:sldMk cId="3978985479" sldId="2277"/>
            <ac:grpSpMk id="13" creationId="{F841C2BD-0465-B55F-47EB-623BD2BC21E6}"/>
          </ac:grpSpMkLst>
        </pc:grpChg>
        <pc:cxnChg chg="add del mod replST">
          <ac:chgData name="venkataramana B" userId="4fbb7d20-78cf-4088-8630-bdebf6fd9389" providerId="ADAL" clId="{DFABCF08-E8D7-44E7-9CDD-8134E0C94441}" dt="2024-03-15T11:54:59.124" v="1085"/>
          <ac:cxnSpMkLst>
            <pc:docMk/>
            <pc:sldMk cId="3978985479" sldId="2277"/>
            <ac:cxnSpMk id="2" creationId="{D781051F-5790-9FE3-7BFC-48E8D9AB0D24}"/>
          </ac:cxnSpMkLst>
        </pc:cxnChg>
      </pc:sldChg>
      <pc:sldChg chg="addSp delSp modSp add mod ord modNotesTx">
        <pc:chgData name="venkataramana B" userId="4fbb7d20-78cf-4088-8630-bdebf6fd9389" providerId="ADAL" clId="{DFABCF08-E8D7-44E7-9CDD-8134E0C94441}" dt="2024-03-15T11:55:17.192" v="1139"/>
        <pc:sldMkLst>
          <pc:docMk/>
          <pc:sldMk cId="4044648651" sldId="2278"/>
        </pc:sldMkLst>
        <pc:spChg chg="add del">
          <ac:chgData name="venkataramana B" userId="4fbb7d20-78cf-4088-8630-bdebf6fd9389" providerId="ADAL" clId="{DFABCF08-E8D7-44E7-9CDD-8134E0C94441}" dt="2024-03-14T06:04:26.848" v="457" actId="22"/>
          <ac:spMkLst>
            <pc:docMk/>
            <pc:sldMk cId="4044648651" sldId="2278"/>
            <ac:spMk id="3" creationId="{F7858B39-E3DC-03AF-0831-C5AA95DA72B1}"/>
          </ac:spMkLst>
        </pc:spChg>
        <pc:spChg chg="mod">
          <ac:chgData name="venkataramana B" userId="4fbb7d20-78cf-4088-8630-bdebf6fd9389" providerId="ADAL" clId="{DFABCF08-E8D7-44E7-9CDD-8134E0C94441}" dt="2024-03-14T06:30:28.176" v="781" actId="20577"/>
          <ac:spMkLst>
            <pc:docMk/>
            <pc:sldMk cId="4044648651" sldId="2278"/>
            <ac:spMk id="4" creationId="{EECEBEAA-6FFC-3F77-67EF-6612C1BCDA87}"/>
          </ac:spMkLst>
        </pc:spChg>
        <pc:spChg chg="mod">
          <ac:chgData name="venkataramana B" userId="4fbb7d20-78cf-4088-8630-bdebf6fd9389" providerId="ADAL" clId="{DFABCF08-E8D7-44E7-9CDD-8134E0C94441}" dt="2024-03-15T11:55:17.191" v="1137"/>
          <ac:spMkLst>
            <pc:docMk/>
            <pc:sldMk cId="4044648651" sldId="2278"/>
            <ac:spMk id="6" creationId="{556FE95A-A5DB-2258-EC99-4F0006ED2211}"/>
          </ac:spMkLst>
        </pc:spChg>
        <pc:spChg chg="mod">
          <ac:chgData name="venkataramana B" userId="4fbb7d20-78cf-4088-8630-bdebf6fd9389" providerId="ADAL" clId="{DFABCF08-E8D7-44E7-9CDD-8134E0C94441}" dt="2024-03-14T06:04:20.946" v="455" actId="113"/>
          <ac:spMkLst>
            <pc:docMk/>
            <pc:sldMk cId="4044648651" sldId="2278"/>
            <ac:spMk id="17" creationId="{C54F4BD6-C177-83C9-94AE-42CAD2C33D5A}"/>
          </ac:spMkLst>
        </pc:spChg>
        <pc:cxnChg chg="add del mod replST">
          <ac:chgData name="venkataramana B" userId="4fbb7d20-78cf-4088-8630-bdebf6fd9389" providerId="ADAL" clId="{DFABCF08-E8D7-44E7-9CDD-8134E0C94441}" dt="2024-03-15T11:55:17.192" v="1139"/>
          <ac:cxnSpMkLst>
            <pc:docMk/>
            <pc:sldMk cId="4044648651" sldId="2278"/>
            <ac:cxnSpMk id="2" creationId="{699C9C77-F930-E07D-5F48-FEE5D654734F}"/>
          </ac:cxnSpMkLst>
        </pc:cxnChg>
      </pc:sldChg>
      <pc:sldChg chg="addSp delSp modSp add mod ord modNotesTx">
        <pc:chgData name="venkataramana B" userId="4fbb7d20-78cf-4088-8630-bdebf6fd9389" providerId="ADAL" clId="{DFABCF08-E8D7-44E7-9CDD-8134E0C94441}" dt="2024-03-15T11:55:32.641" v="1193"/>
        <pc:sldMkLst>
          <pc:docMk/>
          <pc:sldMk cId="3652565576" sldId="2279"/>
        </pc:sldMkLst>
        <pc:spChg chg="mod">
          <ac:chgData name="venkataramana B" userId="4fbb7d20-78cf-4088-8630-bdebf6fd9389" providerId="ADAL" clId="{DFABCF08-E8D7-44E7-9CDD-8134E0C94441}" dt="2024-03-14T06:31:07.499" v="817" actId="20577"/>
          <ac:spMkLst>
            <pc:docMk/>
            <pc:sldMk cId="3652565576" sldId="2279"/>
            <ac:spMk id="4" creationId="{EECEBEAA-6FFC-3F77-67EF-6612C1BCDA87}"/>
          </ac:spMkLst>
        </pc:spChg>
        <pc:spChg chg="mod">
          <ac:chgData name="venkataramana B" userId="4fbb7d20-78cf-4088-8630-bdebf6fd9389" providerId="ADAL" clId="{DFABCF08-E8D7-44E7-9CDD-8134E0C94441}" dt="2024-03-15T11:55:32.640" v="1191"/>
          <ac:spMkLst>
            <pc:docMk/>
            <pc:sldMk cId="3652565576" sldId="2279"/>
            <ac:spMk id="6" creationId="{556FE95A-A5DB-2258-EC99-4F0006ED2211}"/>
          </ac:spMkLst>
        </pc:spChg>
        <pc:spChg chg="mod">
          <ac:chgData name="venkataramana B" userId="4fbb7d20-78cf-4088-8630-bdebf6fd9389" providerId="ADAL" clId="{DFABCF08-E8D7-44E7-9CDD-8134E0C94441}" dt="2024-03-14T06:05:55.267" v="462" actId="20577"/>
          <ac:spMkLst>
            <pc:docMk/>
            <pc:sldMk cId="3652565576" sldId="2279"/>
            <ac:spMk id="17" creationId="{C54F4BD6-C177-83C9-94AE-42CAD2C33D5A}"/>
          </ac:spMkLst>
        </pc:spChg>
        <pc:cxnChg chg="add del mod replST">
          <ac:chgData name="venkataramana B" userId="4fbb7d20-78cf-4088-8630-bdebf6fd9389" providerId="ADAL" clId="{DFABCF08-E8D7-44E7-9CDD-8134E0C94441}" dt="2024-03-15T11:55:32.641" v="1193"/>
          <ac:cxnSpMkLst>
            <pc:docMk/>
            <pc:sldMk cId="3652565576" sldId="2279"/>
            <ac:cxnSpMk id="2" creationId="{265B9BC6-8563-B313-B6BA-4007AEE0B921}"/>
          </ac:cxnSpMkLst>
        </pc:cxnChg>
      </pc:sldChg>
      <pc:sldChg chg="addSp delSp modSp add mod ord modNotesTx">
        <pc:chgData name="venkataramana B" userId="4fbb7d20-78cf-4088-8630-bdebf6fd9389" providerId="ADAL" clId="{DFABCF08-E8D7-44E7-9CDD-8134E0C94441}" dt="2024-03-15T11:56:45.447" v="1317"/>
        <pc:sldMkLst>
          <pc:docMk/>
          <pc:sldMk cId="2125430400" sldId="2280"/>
        </pc:sldMkLst>
        <pc:spChg chg="mod">
          <ac:chgData name="venkataramana B" userId="4fbb7d20-78cf-4088-8630-bdebf6fd9389" providerId="ADAL" clId="{DFABCF08-E8D7-44E7-9CDD-8134E0C94441}" dt="2024-03-14T06:31:49.567" v="868" actId="20577"/>
          <ac:spMkLst>
            <pc:docMk/>
            <pc:sldMk cId="2125430400" sldId="2280"/>
            <ac:spMk id="4" creationId="{EECEBEAA-6FFC-3F77-67EF-6612C1BCDA87}"/>
          </ac:spMkLst>
        </pc:spChg>
        <pc:spChg chg="mod">
          <ac:chgData name="venkataramana B" userId="4fbb7d20-78cf-4088-8630-bdebf6fd9389" providerId="ADAL" clId="{DFABCF08-E8D7-44E7-9CDD-8134E0C94441}" dt="2024-03-15T11:56:45.446" v="1315"/>
          <ac:spMkLst>
            <pc:docMk/>
            <pc:sldMk cId="2125430400" sldId="2280"/>
            <ac:spMk id="6" creationId="{556FE95A-A5DB-2258-EC99-4F0006ED2211}"/>
          </ac:spMkLst>
        </pc:spChg>
        <pc:spChg chg="mod">
          <ac:chgData name="venkataramana B" userId="4fbb7d20-78cf-4088-8630-bdebf6fd9389" providerId="ADAL" clId="{DFABCF08-E8D7-44E7-9CDD-8134E0C94441}" dt="2024-03-14T06:06:20.726" v="469" actId="113"/>
          <ac:spMkLst>
            <pc:docMk/>
            <pc:sldMk cId="2125430400" sldId="2280"/>
            <ac:spMk id="17" creationId="{C54F4BD6-C177-83C9-94AE-42CAD2C33D5A}"/>
          </ac:spMkLst>
        </pc:spChg>
        <pc:cxnChg chg="add del mod replST">
          <ac:chgData name="venkataramana B" userId="4fbb7d20-78cf-4088-8630-bdebf6fd9389" providerId="ADAL" clId="{DFABCF08-E8D7-44E7-9CDD-8134E0C94441}" dt="2024-03-15T11:55:43.859" v="1229"/>
          <ac:cxnSpMkLst>
            <pc:docMk/>
            <pc:sldMk cId="2125430400" sldId="2280"/>
            <ac:cxnSpMk id="2" creationId="{339F907B-093B-7442-D287-9D973F732869}"/>
          </ac:cxnSpMkLst>
        </pc:cxnChg>
        <pc:cxnChg chg="add del mod replST">
          <ac:chgData name="venkataramana B" userId="4fbb7d20-78cf-4088-8630-bdebf6fd9389" providerId="ADAL" clId="{DFABCF08-E8D7-44E7-9CDD-8134E0C94441}" dt="2024-03-15T11:56:45.447" v="1317"/>
          <ac:cxnSpMkLst>
            <pc:docMk/>
            <pc:sldMk cId="2125430400" sldId="2280"/>
            <ac:cxnSpMk id="3" creationId="{A365FF5A-C0BE-A1CA-7BF1-8C5CD58186A7}"/>
          </ac:cxnSpMkLst>
        </pc:cxnChg>
      </pc:sldChg>
      <pc:sldChg chg="addSp delSp modSp add mod ord modNotesTx">
        <pc:chgData name="venkataramana B" userId="4fbb7d20-78cf-4088-8630-bdebf6fd9389" providerId="ADAL" clId="{DFABCF08-E8D7-44E7-9CDD-8134E0C94441}" dt="2024-03-15T11:57:01.386" v="1371"/>
        <pc:sldMkLst>
          <pc:docMk/>
          <pc:sldMk cId="500161179" sldId="2281"/>
        </pc:sldMkLst>
        <pc:spChg chg="mod">
          <ac:chgData name="venkataramana B" userId="4fbb7d20-78cf-4088-8630-bdebf6fd9389" providerId="ADAL" clId="{DFABCF08-E8D7-44E7-9CDD-8134E0C94441}" dt="2024-03-14T06:32:21.965" v="911" actId="20577"/>
          <ac:spMkLst>
            <pc:docMk/>
            <pc:sldMk cId="500161179" sldId="2281"/>
            <ac:spMk id="4" creationId="{EECEBEAA-6FFC-3F77-67EF-6612C1BCDA87}"/>
          </ac:spMkLst>
        </pc:spChg>
        <pc:spChg chg="mod">
          <ac:chgData name="venkataramana B" userId="4fbb7d20-78cf-4088-8630-bdebf6fd9389" providerId="ADAL" clId="{DFABCF08-E8D7-44E7-9CDD-8134E0C94441}" dt="2024-03-15T11:57:01.385" v="1369"/>
          <ac:spMkLst>
            <pc:docMk/>
            <pc:sldMk cId="500161179" sldId="2281"/>
            <ac:spMk id="6" creationId="{556FE95A-A5DB-2258-EC99-4F0006ED2211}"/>
          </ac:spMkLst>
        </pc:spChg>
        <pc:spChg chg="mod">
          <ac:chgData name="venkataramana B" userId="4fbb7d20-78cf-4088-8630-bdebf6fd9389" providerId="ADAL" clId="{DFABCF08-E8D7-44E7-9CDD-8134E0C94441}" dt="2024-03-14T06:06:42.597" v="474" actId="113"/>
          <ac:spMkLst>
            <pc:docMk/>
            <pc:sldMk cId="500161179" sldId="2281"/>
            <ac:spMk id="17" creationId="{C54F4BD6-C177-83C9-94AE-42CAD2C33D5A}"/>
          </ac:spMkLst>
        </pc:spChg>
        <pc:spChg chg="mod">
          <ac:chgData name="venkataramana B" userId="4fbb7d20-78cf-4088-8630-bdebf6fd9389" providerId="ADAL" clId="{DFABCF08-E8D7-44E7-9CDD-8134E0C94441}" dt="2024-03-15T11:56:11.863" v="1299" actId="1038"/>
          <ac:spMkLst>
            <pc:docMk/>
            <pc:sldMk cId="500161179" sldId="2281"/>
            <ac:spMk id="18" creationId="{F390E786-1C97-40CB-AD90-36C1E7E06E24}"/>
          </ac:spMkLst>
        </pc:spChg>
        <pc:cxnChg chg="add del mod replST">
          <ac:chgData name="venkataramana B" userId="4fbb7d20-78cf-4088-8630-bdebf6fd9389" providerId="ADAL" clId="{DFABCF08-E8D7-44E7-9CDD-8134E0C94441}" dt="2024-03-15T11:55:55.516" v="1265"/>
          <ac:cxnSpMkLst>
            <pc:docMk/>
            <pc:sldMk cId="500161179" sldId="2281"/>
            <ac:cxnSpMk id="2" creationId="{9F33E645-FFE1-6C4C-EB00-8CE3BEBD5B4F}"/>
          </ac:cxnSpMkLst>
        </pc:cxnChg>
        <pc:cxnChg chg="add del mod replST">
          <ac:chgData name="venkataramana B" userId="4fbb7d20-78cf-4088-8630-bdebf6fd9389" providerId="ADAL" clId="{DFABCF08-E8D7-44E7-9CDD-8134E0C94441}" dt="2024-03-15T11:56:57.131" v="1353"/>
          <ac:cxnSpMkLst>
            <pc:docMk/>
            <pc:sldMk cId="500161179" sldId="2281"/>
            <ac:cxnSpMk id="3" creationId="{AAC29F39-B38F-162B-E56B-740DD6F9F4FA}"/>
          </ac:cxnSpMkLst>
        </pc:cxnChg>
        <pc:cxnChg chg="add del mod replST">
          <ac:chgData name="venkataramana B" userId="4fbb7d20-78cf-4088-8630-bdebf6fd9389" providerId="ADAL" clId="{DFABCF08-E8D7-44E7-9CDD-8134E0C94441}" dt="2024-03-15T11:57:01.386" v="1371"/>
          <ac:cxnSpMkLst>
            <pc:docMk/>
            <pc:sldMk cId="500161179" sldId="2281"/>
            <ac:cxnSpMk id="5" creationId="{3510B7D5-3103-0165-D697-FC0F2B77C9BA}"/>
          </ac:cxnSpMkLst>
        </pc:cxnChg>
      </pc:sldChg>
      <pc:sldChg chg="addSp delSp modSp add mod ord modNotesTx">
        <pc:chgData name="venkataramana B" userId="4fbb7d20-78cf-4088-8630-bdebf6fd9389" providerId="ADAL" clId="{DFABCF08-E8D7-44E7-9CDD-8134E0C94441}" dt="2024-03-15T11:57:13.482" v="1407"/>
        <pc:sldMkLst>
          <pc:docMk/>
          <pc:sldMk cId="42439467" sldId="2282"/>
        </pc:sldMkLst>
        <pc:spChg chg="mod">
          <ac:chgData name="venkataramana B" userId="4fbb7d20-78cf-4088-8630-bdebf6fd9389" providerId="ADAL" clId="{DFABCF08-E8D7-44E7-9CDD-8134E0C94441}" dt="2024-03-14T06:32:51.049" v="928" actId="20577"/>
          <ac:spMkLst>
            <pc:docMk/>
            <pc:sldMk cId="42439467" sldId="2282"/>
            <ac:spMk id="4" creationId="{EECEBEAA-6FFC-3F77-67EF-6612C1BCDA87}"/>
          </ac:spMkLst>
        </pc:spChg>
        <pc:spChg chg="mod">
          <ac:chgData name="venkataramana B" userId="4fbb7d20-78cf-4088-8630-bdebf6fd9389" providerId="ADAL" clId="{DFABCF08-E8D7-44E7-9CDD-8134E0C94441}" dt="2024-03-15T11:57:13.481" v="1405"/>
          <ac:spMkLst>
            <pc:docMk/>
            <pc:sldMk cId="42439467" sldId="2282"/>
            <ac:spMk id="6" creationId="{556FE95A-A5DB-2258-EC99-4F0006ED2211}"/>
          </ac:spMkLst>
        </pc:spChg>
        <pc:spChg chg="mod">
          <ac:chgData name="venkataramana B" userId="4fbb7d20-78cf-4088-8630-bdebf6fd9389" providerId="ADAL" clId="{DFABCF08-E8D7-44E7-9CDD-8134E0C94441}" dt="2024-03-14T06:07:09.289" v="479" actId="20577"/>
          <ac:spMkLst>
            <pc:docMk/>
            <pc:sldMk cId="42439467" sldId="2282"/>
            <ac:spMk id="17" creationId="{C54F4BD6-C177-83C9-94AE-42CAD2C33D5A}"/>
          </ac:spMkLst>
        </pc:spChg>
        <pc:cxnChg chg="add del mod replST">
          <ac:chgData name="venkataramana B" userId="4fbb7d20-78cf-4088-8630-bdebf6fd9389" providerId="ADAL" clId="{DFABCF08-E8D7-44E7-9CDD-8134E0C94441}" dt="2024-03-15T11:57:13.482" v="1407"/>
          <ac:cxnSpMkLst>
            <pc:docMk/>
            <pc:sldMk cId="42439467" sldId="2282"/>
            <ac:cxnSpMk id="2" creationId="{24A22594-BB88-5FFC-571D-5AC8F38865D6}"/>
          </ac:cxnSpMkLst>
        </pc:cxnChg>
      </pc:sldChg>
      <pc:sldChg chg="addSp delSp modSp add mod ord modNotesTx">
        <pc:chgData name="venkataramana B" userId="4fbb7d20-78cf-4088-8630-bdebf6fd9389" providerId="ADAL" clId="{DFABCF08-E8D7-44E7-9CDD-8134E0C94441}" dt="2024-03-15T11:57:24.046" v="1443"/>
        <pc:sldMkLst>
          <pc:docMk/>
          <pc:sldMk cId="817232369" sldId="2283"/>
        </pc:sldMkLst>
        <pc:spChg chg="mod">
          <ac:chgData name="venkataramana B" userId="4fbb7d20-78cf-4088-8630-bdebf6fd9389" providerId="ADAL" clId="{DFABCF08-E8D7-44E7-9CDD-8134E0C94441}" dt="2024-03-14T06:33:27.831" v="958" actId="20577"/>
          <ac:spMkLst>
            <pc:docMk/>
            <pc:sldMk cId="817232369" sldId="2283"/>
            <ac:spMk id="4" creationId="{EECEBEAA-6FFC-3F77-67EF-6612C1BCDA87}"/>
          </ac:spMkLst>
        </pc:spChg>
        <pc:spChg chg="mod">
          <ac:chgData name="venkataramana B" userId="4fbb7d20-78cf-4088-8630-bdebf6fd9389" providerId="ADAL" clId="{DFABCF08-E8D7-44E7-9CDD-8134E0C94441}" dt="2024-03-15T11:57:24.045" v="1441"/>
          <ac:spMkLst>
            <pc:docMk/>
            <pc:sldMk cId="817232369" sldId="2283"/>
            <ac:spMk id="6" creationId="{556FE95A-A5DB-2258-EC99-4F0006ED2211}"/>
          </ac:spMkLst>
        </pc:spChg>
        <pc:spChg chg="mod">
          <ac:chgData name="venkataramana B" userId="4fbb7d20-78cf-4088-8630-bdebf6fd9389" providerId="ADAL" clId="{DFABCF08-E8D7-44E7-9CDD-8134E0C94441}" dt="2024-03-14T06:07:48.011" v="484" actId="20577"/>
          <ac:spMkLst>
            <pc:docMk/>
            <pc:sldMk cId="817232369" sldId="2283"/>
            <ac:spMk id="17" creationId="{C54F4BD6-C177-83C9-94AE-42CAD2C33D5A}"/>
          </ac:spMkLst>
        </pc:spChg>
        <pc:cxnChg chg="add del mod replST">
          <ac:chgData name="venkataramana B" userId="4fbb7d20-78cf-4088-8630-bdebf6fd9389" providerId="ADAL" clId="{DFABCF08-E8D7-44E7-9CDD-8134E0C94441}" dt="2024-03-15T11:57:24.046" v="1443"/>
          <ac:cxnSpMkLst>
            <pc:docMk/>
            <pc:sldMk cId="817232369" sldId="2283"/>
            <ac:cxnSpMk id="2" creationId="{2D492ED1-6F11-9D5B-1464-1B9746CA7BFA}"/>
          </ac:cxnSpMkLst>
        </pc:cxnChg>
      </pc:sldChg>
      <pc:sldChg chg="addSp delSp modSp add mod ord chgLayout modNotesTx">
        <pc:chgData name="venkataramana B" userId="4fbb7d20-78cf-4088-8630-bdebf6fd9389" providerId="ADAL" clId="{DFABCF08-E8D7-44E7-9CDD-8134E0C94441}" dt="2024-03-15T11:55:10.326" v="1121"/>
        <pc:sldMkLst>
          <pc:docMk/>
          <pc:sldMk cId="2726818407" sldId="2284"/>
        </pc:sldMkLst>
        <pc:spChg chg="add del mod ord">
          <ac:chgData name="venkataramana B" userId="4fbb7d20-78cf-4088-8630-bdebf6fd9389" providerId="ADAL" clId="{DFABCF08-E8D7-44E7-9CDD-8134E0C94441}" dt="2024-03-14T06:12:04.776" v="548" actId="478"/>
          <ac:spMkLst>
            <pc:docMk/>
            <pc:sldMk cId="2726818407" sldId="2284"/>
            <ac:spMk id="2" creationId="{2AC94A00-0E62-D2E8-C2EA-704E15D6761A}"/>
          </ac:spMkLst>
        </pc:spChg>
        <pc:spChg chg="add mod ord">
          <ac:chgData name="venkataramana B" userId="4fbb7d20-78cf-4088-8630-bdebf6fd9389" providerId="ADAL" clId="{DFABCF08-E8D7-44E7-9CDD-8134E0C94441}" dt="2024-03-14T06:11:44.785" v="547" actId="20577"/>
          <ac:spMkLst>
            <pc:docMk/>
            <pc:sldMk cId="2726818407" sldId="2284"/>
            <ac:spMk id="3" creationId="{B0CA5E4A-3E91-352B-0D91-55EA127D5F4A}"/>
          </ac:spMkLst>
        </pc:spChg>
        <pc:spChg chg="mod ord">
          <ac:chgData name="venkataramana B" userId="4fbb7d20-78cf-4088-8630-bdebf6fd9389" providerId="ADAL" clId="{DFABCF08-E8D7-44E7-9CDD-8134E0C94441}" dt="2024-03-14T06:30:10.490" v="768" actId="20577"/>
          <ac:spMkLst>
            <pc:docMk/>
            <pc:sldMk cId="2726818407" sldId="2284"/>
            <ac:spMk id="4" creationId="{EECEBEAA-6FFC-3F77-67EF-6612C1BCDA87}"/>
          </ac:spMkLst>
        </pc:spChg>
        <pc:spChg chg="mod">
          <ac:chgData name="venkataramana B" userId="4fbb7d20-78cf-4088-8630-bdebf6fd9389" providerId="ADAL" clId="{DFABCF08-E8D7-44E7-9CDD-8134E0C94441}" dt="2024-03-15T11:55:10.324" v="1119"/>
          <ac:spMkLst>
            <pc:docMk/>
            <pc:sldMk cId="2726818407" sldId="2284"/>
            <ac:spMk id="6" creationId="{556FE95A-A5DB-2258-EC99-4F0006ED2211}"/>
          </ac:spMkLst>
        </pc:spChg>
        <pc:grpChg chg="del">
          <ac:chgData name="venkataramana B" userId="4fbb7d20-78cf-4088-8630-bdebf6fd9389" providerId="ADAL" clId="{DFABCF08-E8D7-44E7-9CDD-8134E0C94441}" dt="2024-03-14T06:11:17.027" v="490" actId="478"/>
          <ac:grpSpMkLst>
            <pc:docMk/>
            <pc:sldMk cId="2726818407" sldId="2284"/>
            <ac:grpSpMk id="16" creationId="{17EE5713-DCB9-BAF0-8774-72BD18F8C974}"/>
          </ac:grpSpMkLst>
        </pc:grpChg>
        <pc:picChg chg="add mod">
          <ac:chgData name="venkataramana B" userId="4fbb7d20-78cf-4088-8630-bdebf6fd9389" providerId="ADAL" clId="{DFABCF08-E8D7-44E7-9CDD-8134E0C94441}" dt="2024-03-14T06:12:55.843" v="557" actId="208"/>
          <ac:picMkLst>
            <pc:docMk/>
            <pc:sldMk cId="2726818407" sldId="2284"/>
            <ac:picMk id="7" creationId="{E8E36759-912F-4578-F67B-E952342D7DAD}"/>
          </ac:picMkLst>
        </pc:picChg>
        <pc:cxnChg chg="add del mod replST">
          <ac:chgData name="venkataramana B" userId="4fbb7d20-78cf-4088-8630-bdebf6fd9389" providerId="ADAL" clId="{DFABCF08-E8D7-44E7-9CDD-8134E0C94441}" dt="2024-03-15T11:55:10.326" v="1121"/>
          <ac:cxnSpMkLst>
            <pc:docMk/>
            <pc:sldMk cId="2726818407" sldId="2284"/>
            <ac:cxnSpMk id="2" creationId="{7A0E957A-E151-0EBF-6281-7BDCF46A8965}"/>
          </ac:cxnSpMkLst>
        </pc:cxnChg>
      </pc:sldChg>
      <pc:sldChg chg="addSp delSp modSp add mod ord modNotesTx">
        <pc:chgData name="venkataramana B" userId="4fbb7d20-78cf-4088-8630-bdebf6fd9389" providerId="ADAL" clId="{DFABCF08-E8D7-44E7-9CDD-8134E0C94441}" dt="2024-03-15T11:55:27.072" v="1175"/>
        <pc:sldMkLst>
          <pc:docMk/>
          <pc:sldMk cId="276413739" sldId="2285"/>
        </pc:sldMkLst>
        <pc:spChg chg="mod">
          <ac:chgData name="venkataramana B" userId="4fbb7d20-78cf-4088-8630-bdebf6fd9389" providerId="ADAL" clId="{DFABCF08-E8D7-44E7-9CDD-8134E0C94441}" dt="2024-03-14T06:30:36.572" v="788" actId="20577"/>
          <ac:spMkLst>
            <pc:docMk/>
            <pc:sldMk cId="276413739" sldId="2285"/>
            <ac:spMk id="4" creationId="{EECEBEAA-6FFC-3F77-67EF-6612C1BCDA87}"/>
          </ac:spMkLst>
        </pc:spChg>
        <pc:spChg chg="mod">
          <ac:chgData name="venkataramana B" userId="4fbb7d20-78cf-4088-8630-bdebf6fd9389" providerId="ADAL" clId="{DFABCF08-E8D7-44E7-9CDD-8134E0C94441}" dt="2024-03-15T11:55:27.071" v="1173"/>
          <ac:spMkLst>
            <pc:docMk/>
            <pc:sldMk cId="276413739" sldId="2285"/>
            <ac:spMk id="6" creationId="{556FE95A-A5DB-2258-EC99-4F0006ED2211}"/>
          </ac:spMkLst>
        </pc:spChg>
        <pc:picChg chg="add mod">
          <ac:chgData name="venkataramana B" userId="4fbb7d20-78cf-4088-8630-bdebf6fd9389" providerId="ADAL" clId="{DFABCF08-E8D7-44E7-9CDD-8134E0C94441}" dt="2024-03-14T06:15:00.051" v="572" actId="1036"/>
          <ac:picMkLst>
            <pc:docMk/>
            <pc:sldMk cId="276413739" sldId="2285"/>
            <ac:picMk id="5" creationId="{FD3EC6B8-3A45-DA24-B5D0-E03B6BA80E4B}"/>
          </ac:picMkLst>
        </pc:picChg>
        <pc:picChg chg="del">
          <ac:chgData name="venkataramana B" userId="4fbb7d20-78cf-4088-8630-bdebf6fd9389" providerId="ADAL" clId="{DFABCF08-E8D7-44E7-9CDD-8134E0C94441}" dt="2024-03-14T06:14:31.881" v="563" actId="478"/>
          <ac:picMkLst>
            <pc:docMk/>
            <pc:sldMk cId="276413739" sldId="2285"/>
            <ac:picMk id="7" creationId="{E8E36759-912F-4578-F67B-E952342D7DAD}"/>
          </ac:picMkLst>
        </pc:picChg>
        <pc:cxnChg chg="add del mod replST">
          <ac:chgData name="venkataramana B" userId="4fbb7d20-78cf-4088-8630-bdebf6fd9389" providerId="ADAL" clId="{DFABCF08-E8D7-44E7-9CDD-8134E0C94441}" dt="2024-03-15T11:55:22.841" v="1157"/>
          <ac:cxnSpMkLst>
            <pc:docMk/>
            <pc:sldMk cId="276413739" sldId="2285"/>
            <ac:cxnSpMk id="2" creationId="{515AC0EC-BB58-CC32-D838-1F1A95740BA8}"/>
          </ac:cxnSpMkLst>
        </pc:cxnChg>
        <pc:cxnChg chg="add del mod replST">
          <ac:chgData name="venkataramana B" userId="4fbb7d20-78cf-4088-8630-bdebf6fd9389" providerId="ADAL" clId="{DFABCF08-E8D7-44E7-9CDD-8134E0C94441}" dt="2024-03-15T11:55:27.072" v="1175"/>
          <ac:cxnSpMkLst>
            <pc:docMk/>
            <pc:sldMk cId="276413739" sldId="2285"/>
            <ac:cxnSpMk id="7" creationId="{6332CBE5-2F63-2BDC-1BAF-99BDE0CEEB35}"/>
          </ac:cxnSpMkLst>
        </pc:cxnChg>
      </pc:sldChg>
      <pc:sldChg chg="addSp delSp modSp add mod ord modNotesTx">
        <pc:chgData name="venkataramana B" userId="4fbb7d20-78cf-4088-8630-bdebf6fd9389" providerId="ADAL" clId="{DFABCF08-E8D7-44E7-9CDD-8134E0C94441}" dt="2024-03-15T11:55:37.722" v="1211"/>
        <pc:sldMkLst>
          <pc:docMk/>
          <pc:sldMk cId="3243984874" sldId="2286"/>
        </pc:sldMkLst>
        <pc:spChg chg="mod">
          <ac:chgData name="venkataramana B" userId="4fbb7d20-78cf-4088-8630-bdebf6fd9389" providerId="ADAL" clId="{DFABCF08-E8D7-44E7-9CDD-8134E0C94441}" dt="2024-03-14T06:31:17.747" v="824" actId="20577"/>
          <ac:spMkLst>
            <pc:docMk/>
            <pc:sldMk cId="3243984874" sldId="2286"/>
            <ac:spMk id="4" creationId="{EECEBEAA-6FFC-3F77-67EF-6612C1BCDA87}"/>
          </ac:spMkLst>
        </pc:spChg>
        <pc:spChg chg="mod">
          <ac:chgData name="venkataramana B" userId="4fbb7d20-78cf-4088-8630-bdebf6fd9389" providerId="ADAL" clId="{DFABCF08-E8D7-44E7-9CDD-8134E0C94441}" dt="2024-03-15T11:55:37.721" v="1209"/>
          <ac:spMkLst>
            <pc:docMk/>
            <pc:sldMk cId="3243984874" sldId="2286"/>
            <ac:spMk id="6" creationId="{556FE95A-A5DB-2258-EC99-4F0006ED2211}"/>
          </ac:spMkLst>
        </pc:spChg>
        <pc:picChg chg="del">
          <ac:chgData name="venkataramana B" userId="4fbb7d20-78cf-4088-8630-bdebf6fd9389" providerId="ADAL" clId="{DFABCF08-E8D7-44E7-9CDD-8134E0C94441}" dt="2024-03-14T06:15:20.873" v="574" actId="478"/>
          <ac:picMkLst>
            <pc:docMk/>
            <pc:sldMk cId="3243984874" sldId="2286"/>
            <ac:picMk id="5" creationId="{FD3EC6B8-3A45-DA24-B5D0-E03B6BA80E4B}"/>
          </ac:picMkLst>
        </pc:picChg>
        <pc:picChg chg="add mod">
          <ac:chgData name="venkataramana B" userId="4fbb7d20-78cf-4088-8630-bdebf6fd9389" providerId="ADAL" clId="{DFABCF08-E8D7-44E7-9CDD-8134E0C94441}" dt="2024-03-14T06:16:29.664" v="584" actId="1036"/>
          <ac:picMkLst>
            <pc:docMk/>
            <pc:sldMk cId="3243984874" sldId="2286"/>
            <ac:picMk id="7" creationId="{3B414196-7E90-1B68-72F6-D43798AF037A}"/>
          </ac:picMkLst>
        </pc:picChg>
        <pc:cxnChg chg="add del mod replST">
          <ac:chgData name="venkataramana B" userId="4fbb7d20-78cf-4088-8630-bdebf6fd9389" providerId="ADAL" clId="{DFABCF08-E8D7-44E7-9CDD-8134E0C94441}" dt="2024-03-15T11:55:37.722" v="1211"/>
          <ac:cxnSpMkLst>
            <pc:docMk/>
            <pc:sldMk cId="3243984874" sldId="2286"/>
            <ac:cxnSpMk id="2" creationId="{E32E940F-C19E-E323-2E79-926E5F0BA3A8}"/>
          </ac:cxnSpMkLst>
        </pc:cxnChg>
      </pc:sldChg>
      <pc:sldChg chg="addSp delSp modSp add mod ord modNotesTx">
        <pc:chgData name="venkataramana B" userId="4fbb7d20-78cf-4088-8630-bdebf6fd9389" providerId="ADAL" clId="{DFABCF08-E8D7-44E7-9CDD-8134E0C94441}" dt="2024-03-15T11:56:52.268" v="1335"/>
        <pc:sldMkLst>
          <pc:docMk/>
          <pc:sldMk cId="1111980245" sldId="2287"/>
        </pc:sldMkLst>
        <pc:spChg chg="mod">
          <ac:chgData name="venkataramana B" userId="4fbb7d20-78cf-4088-8630-bdebf6fd9389" providerId="ADAL" clId="{DFABCF08-E8D7-44E7-9CDD-8134E0C94441}" dt="2024-03-14T06:31:59.348" v="879" actId="20577"/>
          <ac:spMkLst>
            <pc:docMk/>
            <pc:sldMk cId="1111980245" sldId="2287"/>
            <ac:spMk id="4" creationId="{EECEBEAA-6FFC-3F77-67EF-6612C1BCDA87}"/>
          </ac:spMkLst>
        </pc:spChg>
        <pc:spChg chg="mod">
          <ac:chgData name="venkataramana B" userId="4fbb7d20-78cf-4088-8630-bdebf6fd9389" providerId="ADAL" clId="{DFABCF08-E8D7-44E7-9CDD-8134E0C94441}" dt="2024-03-15T11:56:52.267" v="1333"/>
          <ac:spMkLst>
            <pc:docMk/>
            <pc:sldMk cId="1111980245" sldId="2287"/>
            <ac:spMk id="6" creationId="{556FE95A-A5DB-2258-EC99-4F0006ED2211}"/>
          </ac:spMkLst>
        </pc:spChg>
        <pc:picChg chg="add mod">
          <ac:chgData name="venkataramana B" userId="4fbb7d20-78cf-4088-8630-bdebf6fd9389" providerId="ADAL" clId="{DFABCF08-E8D7-44E7-9CDD-8134E0C94441}" dt="2024-03-14T07:28:18.683" v="968" actId="1036"/>
          <ac:picMkLst>
            <pc:docMk/>
            <pc:sldMk cId="1111980245" sldId="2287"/>
            <ac:picMk id="5" creationId="{0816DCA9-984F-01B9-09ED-F64E13336CD0}"/>
          </ac:picMkLst>
        </pc:picChg>
        <pc:picChg chg="del">
          <ac:chgData name="venkataramana B" userId="4fbb7d20-78cf-4088-8630-bdebf6fd9389" providerId="ADAL" clId="{DFABCF08-E8D7-44E7-9CDD-8134E0C94441}" dt="2024-03-14T06:16:56.802" v="586" actId="478"/>
          <ac:picMkLst>
            <pc:docMk/>
            <pc:sldMk cId="1111980245" sldId="2287"/>
            <ac:picMk id="7" creationId="{3B414196-7E90-1B68-72F6-D43798AF037A}"/>
          </ac:picMkLst>
        </pc:picChg>
        <pc:cxnChg chg="add del mod replST">
          <ac:chgData name="venkataramana B" userId="4fbb7d20-78cf-4088-8630-bdebf6fd9389" providerId="ADAL" clId="{DFABCF08-E8D7-44E7-9CDD-8134E0C94441}" dt="2024-03-15T11:55:49.205" v="1247"/>
          <ac:cxnSpMkLst>
            <pc:docMk/>
            <pc:sldMk cId="1111980245" sldId="2287"/>
            <ac:cxnSpMk id="2" creationId="{7A2F7F47-33D2-4B9D-ABAB-110DD0BC65FB}"/>
          </ac:cxnSpMkLst>
        </pc:cxnChg>
        <pc:cxnChg chg="add del mod replST">
          <ac:chgData name="venkataramana B" userId="4fbb7d20-78cf-4088-8630-bdebf6fd9389" providerId="ADAL" clId="{DFABCF08-E8D7-44E7-9CDD-8134E0C94441}" dt="2024-03-15T11:56:52.268" v="1335"/>
          <ac:cxnSpMkLst>
            <pc:docMk/>
            <pc:sldMk cId="1111980245" sldId="2287"/>
            <ac:cxnSpMk id="7" creationId="{065B68B3-D402-9941-A8A7-F62593D746B8}"/>
          </ac:cxnSpMkLst>
        </pc:cxnChg>
      </pc:sldChg>
      <pc:sldChg chg="addSp delSp modSp add mod ord modNotesTx">
        <pc:chgData name="venkataramana B" userId="4fbb7d20-78cf-4088-8630-bdebf6fd9389" providerId="ADAL" clId="{DFABCF08-E8D7-44E7-9CDD-8134E0C94441}" dt="2024-03-15T11:57:08.162" v="1389"/>
        <pc:sldMkLst>
          <pc:docMk/>
          <pc:sldMk cId="677506241" sldId="2288"/>
        </pc:sldMkLst>
        <pc:spChg chg="mod">
          <ac:chgData name="venkataramana B" userId="4fbb7d20-78cf-4088-8630-bdebf6fd9389" providerId="ADAL" clId="{DFABCF08-E8D7-44E7-9CDD-8134E0C94441}" dt="2024-03-14T06:32:31.465" v="918" actId="20577"/>
          <ac:spMkLst>
            <pc:docMk/>
            <pc:sldMk cId="677506241" sldId="2288"/>
            <ac:spMk id="4" creationId="{EECEBEAA-6FFC-3F77-67EF-6612C1BCDA87}"/>
          </ac:spMkLst>
        </pc:spChg>
        <pc:spChg chg="mod">
          <ac:chgData name="venkataramana B" userId="4fbb7d20-78cf-4088-8630-bdebf6fd9389" providerId="ADAL" clId="{DFABCF08-E8D7-44E7-9CDD-8134E0C94441}" dt="2024-03-15T11:57:08.161" v="1387"/>
          <ac:spMkLst>
            <pc:docMk/>
            <pc:sldMk cId="677506241" sldId="2288"/>
            <ac:spMk id="6" creationId="{556FE95A-A5DB-2258-EC99-4F0006ED2211}"/>
          </ac:spMkLst>
        </pc:spChg>
        <pc:picChg chg="del">
          <ac:chgData name="venkataramana B" userId="4fbb7d20-78cf-4088-8630-bdebf6fd9389" providerId="ADAL" clId="{DFABCF08-E8D7-44E7-9CDD-8134E0C94441}" dt="2024-03-14T06:18:43.722" v="599" actId="478"/>
          <ac:picMkLst>
            <pc:docMk/>
            <pc:sldMk cId="677506241" sldId="2288"/>
            <ac:picMk id="5" creationId="{0816DCA9-984F-01B9-09ED-F64E13336CD0}"/>
          </ac:picMkLst>
        </pc:picChg>
        <pc:picChg chg="add mod">
          <ac:chgData name="venkataramana B" userId="4fbb7d20-78cf-4088-8630-bdebf6fd9389" providerId="ADAL" clId="{DFABCF08-E8D7-44E7-9CDD-8134E0C94441}" dt="2024-03-14T06:22:38.333" v="624" actId="1036"/>
          <ac:picMkLst>
            <pc:docMk/>
            <pc:sldMk cId="677506241" sldId="2288"/>
            <ac:picMk id="7" creationId="{78E4B331-DF5C-50A7-63BF-4C60AD762EE9}"/>
          </ac:picMkLst>
        </pc:picChg>
        <pc:cxnChg chg="add del mod replST">
          <ac:chgData name="venkataramana B" userId="4fbb7d20-78cf-4088-8630-bdebf6fd9389" providerId="ADAL" clId="{DFABCF08-E8D7-44E7-9CDD-8134E0C94441}" dt="2024-03-15T11:57:08.162" v="1389"/>
          <ac:cxnSpMkLst>
            <pc:docMk/>
            <pc:sldMk cId="677506241" sldId="2288"/>
            <ac:cxnSpMk id="2" creationId="{9BFD4D4F-E10C-A842-DAAD-4E4C34C2AABF}"/>
          </ac:cxnSpMkLst>
        </pc:cxnChg>
      </pc:sldChg>
      <pc:sldChg chg="addSp delSp modSp add mod ord modNotesTx">
        <pc:chgData name="venkataramana B" userId="4fbb7d20-78cf-4088-8630-bdebf6fd9389" providerId="ADAL" clId="{DFABCF08-E8D7-44E7-9CDD-8134E0C94441}" dt="2024-03-15T11:57:19.366" v="1425"/>
        <pc:sldMkLst>
          <pc:docMk/>
          <pc:sldMk cId="2329908910" sldId="2289"/>
        </pc:sldMkLst>
        <pc:spChg chg="mod">
          <ac:chgData name="venkataramana B" userId="4fbb7d20-78cf-4088-8630-bdebf6fd9389" providerId="ADAL" clId="{DFABCF08-E8D7-44E7-9CDD-8134E0C94441}" dt="2024-03-14T06:33:01.368" v="935" actId="20577"/>
          <ac:spMkLst>
            <pc:docMk/>
            <pc:sldMk cId="2329908910" sldId="2289"/>
            <ac:spMk id="4" creationId="{EECEBEAA-6FFC-3F77-67EF-6612C1BCDA87}"/>
          </ac:spMkLst>
        </pc:spChg>
        <pc:spChg chg="mod">
          <ac:chgData name="venkataramana B" userId="4fbb7d20-78cf-4088-8630-bdebf6fd9389" providerId="ADAL" clId="{DFABCF08-E8D7-44E7-9CDD-8134E0C94441}" dt="2024-03-15T11:57:19.365" v="1423"/>
          <ac:spMkLst>
            <pc:docMk/>
            <pc:sldMk cId="2329908910" sldId="2289"/>
            <ac:spMk id="6" creationId="{556FE95A-A5DB-2258-EC99-4F0006ED2211}"/>
          </ac:spMkLst>
        </pc:spChg>
        <pc:picChg chg="add mod">
          <ac:chgData name="venkataramana B" userId="4fbb7d20-78cf-4088-8630-bdebf6fd9389" providerId="ADAL" clId="{DFABCF08-E8D7-44E7-9CDD-8134E0C94441}" dt="2024-03-14T06:22:32.129" v="621" actId="1036"/>
          <ac:picMkLst>
            <pc:docMk/>
            <pc:sldMk cId="2329908910" sldId="2289"/>
            <ac:picMk id="5" creationId="{EB365804-4120-4D50-551A-9433CD8BFD9A}"/>
          </ac:picMkLst>
        </pc:picChg>
        <pc:picChg chg="del">
          <ac:chgData name="venkataramana B" userId="4fbb7d20-78cf-4088-8630-bdebf6fd9389" providerId="ADAL" clId="{DFABCF08-E8D7-44E7-9CDD-8134E0C94441}" dt="2024-03-14T06:21:55.891" v="610" actId="478"/>
          <ac:picMkLst>
            <pc:docMk/>
            <pc:sldMk cId="2329908910" sldId="2289"/>
            <ac:picMk id="7" creationId="{78E4B331-DF5C-50A7-63BF-4C60AD762EE9}"/>
          </ac:picMkLst>
        </pc:picChg>
        <pc:cxnChg chg="add del mod replST">
          <ac:chgData name="venkataramana B" userId="4fbb7d20-78cf-4088-8630-bdebf6fd9389" providerId="ADAL" clId="{DFABCF08-E8D7-44E7-9CDD-8134E0C94441}" dt="2024-03-15T11:57:19.366" v="1425"/>
          <ac:cxnSpMkLst>
            <pc:docMk/>
            <pc:sldMk cId="2329908910" sldId="2289"/>
            <ac:cxnSpMk id="2" creationId="{C631480C-0BDD-3C7A-04F3-71FE13CBA38C}"/>
          </ac:cxnSpMkLst>
        </pc:cxnChg>
      </pc:sldChg>
      <pc:sldChg chg="addSp delSp modSp add mod ord modNotesTx">
        <pc:chgData name="venkataramana B" userId="4fbb7d20-78cf-4088-8630-bdebf6fd9389" providerId="ADAL" clId="{DFABCF08-E8D7-44E7-9CDD-8134E0C94441}" dt="2024-03-15T11:57:33.120" v="1479"/>
        <pc:sldMkLst>
          <pc:docMk/>
          <pc:sldMk cId="471777817" sldId="2290"/>
        </pc:sldMkLst>
        <pc:spChg chg="mod">
          <ac:chgData name="venkataramana B" userId="4fbb7d20-78cf-4088-8630-bdebf6fd9389" providerId="ADAL" clId="{DFABCF08-E8D7-44E7-9CDD-8134E0C94441}" dt="2024-03-14T06:33:36.726" v="965" actId="20577"/>
          <ac:spMkLst>
            <pc:docMk/>
            <pc:sldMk cId="471777817" sldId="2290"/>
            <ac:spMk id="4" creationId="{EECEBEAA-6FFC-3F77-67EF-6612C1BCDA87}"/>
          </ac:spMkLst>
        </pc:spChg>
        <pc:spChg chg="mod">
          <ac:chgData name="venkataramana B" userId="4fbb7d20-78cf-4088-8630-bdebf6fd9389" providerId="ADAL" clId="{DFABCF08-E8D7-44E7-9CDD-8134E0C94441}" dt="2024-03-15T11:57:33.119" v="1477"/>
          <ac:spMkLst>
            <pc:docMk/>
            <pc:sldMk cId="471777817" sldId="2290"/>
            <ac:spMk id="6" creationId="{556FE95A-A5DB-2258-EC99-4F0006ED2211}"/>
          </ac:spMkLst>
        </pc:spChg>
        <pc:picChg chg="del">
          <ac:chgData name="venkataramana B" userId="4fbb7d20-78cf-4088-8630-bdebf6fd9389" providerId="ADAL" clId="{DFABCF08-E8D7-44E7-9CDD-8134E0C94441}" dt="2024-03-14T06:22:46.130" v="626" actId="478"/>
          <ac:picMkLst>
            <pc:docMk/>
            <pc:sldMk cId="471777817" sldId="2290"/>
            <ac:picMk id="5" creationId="{EB365804-4120-4D50-551A-9433CD8BFD9A}"/>
          </ac:picMkLst>
        </pc:picChg>
        <pc:picChg chg="add mod">
          <ac:chgData name="venkataramana B" userId="4fbb7d20-78cf-4088-8630-bdebf6fd9389" providerId="ADAL" clId="{DFABCF08-E8D7-44E7-9CDD-8134E0C94441}" dt="2024-03-14T06:23:57.528" v="635" actId="1036"/>
          <ac:picMkLst>
            <pc:docMk/>
            <pc:sldMk cId="471777817" sldId="2290"/>
            <ac:picMk id="7" creationId="{C013409F-23FD-D6DA-F93B-DD731C5C922F}"/>
          </ac:picMkLst>
        </pc:picChg>
        <pc:cxnChg chg="add del mod replST">
          <ac:chgData name="venkataramana B" userId="4fbb7d20-78cf-4088-8630-bdebf6fd9389" providerId="ADAL" clId="{DFABCF08-E8D7-44E7-9CDD-8134E0C94441}" dt="2024-03-15T11:57:28.994" v="1461"/>
          <ac:cxnSpMkLst>
            <pc:docMk/>
            <pc:sldMk cId="471777817" sldId="2290"/>
            <ac:cxnSpMk id="2" creationId="{DEAEF4E9-B65F-3143-C778-4A6A7B35164D}"/>
          </ac:cxnSpMkLst>
        </pc:cxnChg>
        <pc:cxnChg chg="add del mod replST">
          <ac:chgData name="venkataramana B" userId="4fbb7d20-78cf-4088-8630-bdebf6fd9389" providerId="ADAL" clId="{DFABCF08-E8D7-44E7-9CDD-8134E0C94441}" dt="2024-03-15T11:57:33.120" v="1479"/>
          <ac:cxnSpMkLst>
            <pc:docMk/>
            <pc:sldMk cId="471777817" sldId="2290"/>
            <ac:cxnSpMk id="5" creationId="{EBB5C0EC-2262-790D-4AED-8A33BFBCF580}"/>
          </ac:cxnSpMkLst>
        </pc:cxnChg>
      </pc:sldChg>
      <pc:sldChg chg="addSp delSp modSp new mod modClrScheme chgLayout">
        <pc:chgData name="venkataramana B" userId="4fbb7d20-78cf-4088-8630-bdebf6fd9389" providerId="ADAL" clId="{DFABCF08-E8D7-44E7-9CDD-8134E0C94441}" dt="2024-03-14T06:26:33.708" v="665" actId="20577"/>
        <pc:sldMkLst>
          <pc:docMk/>
          <pc:sldMk cId="3509373747" sldId="2291"/>
        </pc:sldMkLst>
        <pc:spChg chg="del mod ord">
          <ac:chgData name="venkataramana B" userId="4fbb7d20-78cf-4088-8630-bdebf6fd9389" providerId="ADAL" clId="{DFABCF08-E8D7-44E7-9CDD-8134E0C94441}" dt="2024-03-14T06:26:24.607" v="637" actId="700"/>
          <ac:spMkLst>
            <pc:docMk/>
            <pc:sldMk cId="3509373747" sldId="2291"/>
            <ac:spMk id="2" creationId="{3B8AEAB6-E280-CED8-D9C0-2976D33DB32C}"/>
          </ac:spMkLst>
        </pc:spChg>
        <pc:spChg chg="del">
          <ac:chgData name="venkataramana B" userId="4fbb7d20-78cf-4088-8630-bdebf6fd9389" providerId="ADAL" clId="{DFABCF08-E8D7-44E7-9CDD-8134E0C94441}" dt="2024-03-14T06:26:24.607" v="637" actId="700"/>
          <ac:spMkLst>
            <pc:docMk/>
            <pc:sldMk cId="3509373747" sldId="2291"/>
            <ac:spMk id="3" creationId="{4455F65E-CA1E-3BEB-DF9B-24D1E60E060B}"/>
          </ac:spMkLst>
        </pc:spChg>
        <pc:spChg chg="add mod ord">
          <ac:chgData name="venkataramana B" userId="4fbb7d20-78cf-4088-8630-bdebf6fd9389" providerId="ADAL" clId="{DFABCF08-E8D7-44E7-9CDD-8134E0C94441}" dt="2024-03-14T06:26:33.708" v="665" actId="20577"/>
          <ac:spMkLst>
            <pc:docMk/>
            <pc:sldMk cId="3509373747" sldId="2291"/>
            <ac:spMk id="4" creationId="{1C91256C-5091-0174-C79A-B8B635CB9DD5}"/>
          </ac:spMkLst>
        </pc:spChg>
      </pc:sldChg>
      <pc:sldChg chg="new del">
        <pc:chgData name="venkataramana B" userId="4fbb7d20-78cf-4088-8630-bdebf6fd9389" providerId="ADAL" clId="{DFABCF08-E8D7-44E7-9CDD-8134E0C94441}" dt="2024-03-14T06:26:43.156" v="667" actId="47"/>
        <pc:sldMkLst>
          <pc:docMk/>
          <pc:sldMk cId="1154961905" sldId="2292"/>
        </pc:sldMkLst>
      </pc:sldChg>
    </pc:docChg>
  </pc:docChgLst>
  <pc:docChgLst>
    <pc:chgData name="venkataramana B" userId="4fbb7d20-78cf-4088-8630-bdebf6fd9389" providerId="ADAL" clId="{79D3C85D-4195-4D82-9162-20EFD10B739D}"/>
    <pc:docChg chg="undo custSel addSld modSld">
      <pc:chgData name="venkataramana B" userId="4fbb7d20-78cf-4088-8630-bdebf6fd9389" providerId="ADAL" clId="{79D3C85D-4195-4D82-9162-20EFD10B739D}" dt="2024-03-14T03:30:05.720" v="208" actId="478"/>
      <pc:docMkLst>
        <pc:docMk/>
      </pc:docMkLst>
      <pc:sldChg chg="addSp delSp modSp add mod modNotesTx">
        <pc:chgData name="venkataramana B" userId="4fbb7d20-78cf-4088-8630-bdebf6fd9389" providerId="ADAL" clId="{79D3C85D-4195-4D82-9162-20EFD10B739D}" dt="2024-03-14T03:24:14.281" v="192" actId="1076"/>
        <pc:sldMkLst>
          <pc:docMk/>
          <pc:sldMk cId="2699259557" sldId="2271"/>
        </pc:sldMkLst>
        <pc:spChg chg="mod">
          <ac:chgData name="venkataramana B" userId="4fbb7d20-78cf-4088-8630-bdebf6fd9389" providerId="ADAL" clId="{79D3C85D-4195-4D82-9162-20EFD10B739D}" dt="2024-03-14T03:14:34.076" v="82" actId="20577"/>
          <ac:spMkLst>
            <pc:docMk/>
            <pc:sldMk cId="2699259557" sldId="2271"/>
            <ac:spMk id="2" creationId="{0CF79A4A-5E82-F825-867C-9348090ECCC5}"/>
          </ac:spMkLst>
        </pc:spChg>
        <pc:spChg chg="mod">
          <ac:chgData name="venkataramana B" userId="4fbb7d20-78cf-4088-8630-bdebf6fd9389" providerId="ADAL" clId="{79D3C85D-4195-4D82-9162-20EFD10B739D}" dt="2024-03-14T03:12:03.175" v="52" actId="20577"/>
          <ac:spMkLst>
            <pc:docMk/>
            <pc:sldMk cId="2699259557" sldId="2271"/>
            <ac:spMk id="4" creationId="{EECEBEAA-6FFC-3F77-67EF-6612C1BCDA87}"/>
          </ac:spMkLst>
        </pc:spChg>
        <pc:spChg chg="mod">
          <ac:chgData name="venkataramana B" userId="4fbb7d20-78cf-4088-8630-bdebf6fd9389" providerId="ADAL" clId="{79D3C85D-4195-4D82-9162-20EFD10B739D}" dt="2024-03-14T03:16:04.733" v="104"/>
          <ac:spMkLst>
            <pc:docMk/>
            <pc:sldMk cId="2699259557" sldId="2271"/>
            <ac:spMk id="5" creationId="{7244BBE3-618A-C8C7-B9B5-21BC04BFFAC5}"/>
          </ac:spMkLst>
        </pc:spChg>
        <pc:spChg chg="mod">
          <ac:chgData name="venkataramana B" userId="4fbb7d20-78cf-4088-8630-bdebf6fd9389" providerId="ADAL" clId="{79D3C85D-4195-4D82-9162-20EFD10B739D}" dt="2024-03-14T03:14:08.855" v="65" actId="20577"/>
          <ac:spMkLst>
            <pc:docMk/>
            <pc:sldMk cId="2699259557" sldId="2271"/>
            <ac:spMk id="11" creationId="{A656AEBC-24D9-9FCE-190A-C782CD243E17}"/>
          </ac:spMkLst>
        </pc:spChg>
        <pc:picChg chg="add mod">
          <ac:chgData name="venkataramana B" userId="4fbb7d20-78cf-4088-8630-bdebf6fd9389" providerId="ADAL" clId="{79D3C85D-4195-4D82-9162-20EFD10B739D}" dt="2024-03-14T03:24:14.281" v="192" actId="1076"/>
          <ac:picMkLst>
            <pc:docMk/>
            <pc:sldMk cId="2699259557" sldId="2271"/>
            <ac:picMk id="9" creationId="{3675C408-205E-0836-DED3-26CCAA4B07EA}"/>
          </ac:picMkLst>
        </pc:picChg>
        <pc:picChg chg="del">
          <ac:chgData name="venkataramana B" userId="4fbb7d20-78cf-4088-8630-bdebf6fd9389" providerId="ADAL" clId="{79D3C85D-4195-4D82-9162-20EFD10B739D}" dt="2024-03-14T03:23:56.385" v="188" actId="478"/>
          <ac:picMkLst>
            <pc:docMk/>
            <pc:sldMk cId="2699259557" sldId="2271"/>
            <ac:picMk id="10" creationId="{A169BB8F-FC0E-1C3F-F90E-A340A5A6B8A8}"/>
          </ac:picMkLst>
        </pc:picChg>
      </pc:sldChg>
      <pc:sldChg chg="delSp modSp add mod modNotesTx">
        <pc:chgData name="venkataramana B" userId="4fbb7d20-78cf-4088-8630-bdebf6fd9389" providerId="ADAL" clId="{79D3C85D-4195-4D82-9162-20EFD10B739D}" dt="2024-03-14T03:27:59.503" v="196" actId="478"/>
        <pc:sldMkLst>
          <pc:docMk/>
          <pc:sldMk cId="1780251632" sldId="2272"/>
        </pc:sldMkLst>
        <pc:spChg chg="mod">
          <ac:chgData name="venkataramana B" userId="4fbb7d20-78cf-4088-8630-bdebf6fd9389" providerId="ADAL" clId="{79D3C85D-4195-4D82-9162-20EFD10B739D}" dt="2024-03-14T03:14:45.661" v="101" actId="20577"/>
          <ac:spMkLst>
            <pc:docMk/>
            <pc:sldMk cId="1780251632" sldId="2272"/>
            <ac:spMk id="2" creationId="{0CF79A4A-5E82-F825-867C-9348090ECCC5}"/>
          </ac:spMkLst>
        </pc:spChg>
        <pc:spChg chg="mod">
          <ac:chgData name="venkataramana B" userId="4fbb7d20-78cf-4088-8630-bdebf6fd9389" providerId="ADAL" clId="{79D3C85D-4195-4D82-9162-20EFD10B739D}" dt="2024-03-14T03:15:04.037" v="102"/>
          <ac:spMkLst>
            <pc:docMk/>
            <pc:sldMk cId="1780251632" sldId="2272"/>
            <ac:spMk id="5" creationId="{7244BBE3-618A-C8C7-B9B5-21BC04BFFAC5}"/>
          </ac:spMkLst>
        </pc:spChg>
        <pc:spChg chg="mod">
          <ac:chgData name="venkataramana B" userId="4fbb7d20-78cf-4088-8630-bdebf6fd9389" providerId="ADAL" clId="{79D3C85D-4195-4D82-9162-20EFD10B739D}" dt="2024-03-14T03:15:25.768" v="103"/>
          <ac:spMkLst>
            <pc:docMk/>
            <pc:sldMk cId="1780251632" sldId="2272"/>
            <ac:spMk id="11" creationId="{A656AEBC-24D9-9FCE-190A-C782CD243E17}"/>
          </ac:spMkLst>
        </pc:spChg>
        <pc:picChg chg="del">
          <ac:chgData name="venkataramana B" userId="4fbb7d20-78cf-4088-8630-bdebf6fd9389" providerId="ADAL" clId="{79D3C85D-4195-4D82-9162-20EFD10B739D}" dt="2024-03-14T03:27:59.503" v="196" actId="478"/>
          <ac:picMkLst>
            <pc:docMk/>
            <pc:sldMk cId="1780251632" sldId="2272"/>
            <ac:picMk id="10" creationId="{A169BB8F-FC0E-1C3F-F90E-A340A5A6B8A8}"/>
          </ac:picMkLst>
        </pc:picChg>
      </pc:sldChg>
      <pc:sldChg chg="delSp modSp add mod modNotesTx">
        <pc:chgData name="venkataramana B" userId="4fbb7d20-78cf-4088-8630-bdebf6fd9389" providerId="ADAL" clId="{79D3C85D-4195-4D82-9162-20EFD10B739D}" dt="2024-03-14T03:28:35.818" v="200" actId="478"/>
        <pc:sldMkLst>
          <pc:docMk/>
          <pc:sldMk cId="329275677" sldId="2273"/>
        </pc:sldMkLst>
        <pc:spChg chg="mod">
          <ac:chgData name="venkataramana B" userId="4fbb7d20-78cf-4088-8630-bdebf6fd9389" providerId="ADAL" clId="{79D3C85D-4195-4D82-9162-20EFD10B739D}" dt="2024-03-14T03:16:27.891" v="129" actId="20577"/>
          <ac:spMkLst>
            <pc:docMk/>
            <pc:sldMk cId="329275677" sldId="2273"/>
            <ac:spMk id="2" creationId="{0CF79A4A-5E82-F825-867C-9348090ECCC5}"/>
          </ac:spMkLst>
        </pc:spChg>
        <pc:spChg chg="mod">
          <ac:chgData name="venkataramana B" userId="4fbb7d20-78cf-4088-8630-bdebf6fd9389" providerId="ADAL" clId="{79D3C85D-4195-4D82-9162-20EFD10B739D}" dt="2024-03-14T03:16:42.184" v="130"/>
          <ac:spMkLst>
            <pc:docMk/>
            <pc:sldMk cId="329275677" sldId="2273"/>
            <ac:spMk id="5" creationId="{7244BBE3-618A-C8C7-B9B5-21BC04BFFAC5}"/>
          </ac:spMkLst>
        </pc:spChg>
        <pc:spChg chg="mod">
          <ac:chgData name="venkataramana B" userId="4fbb7d20-78cf-4088-8630-bdebf6fd9389" providerId="ADAL" clId="{79D3C85D-4195-4D82-9162-20EFD10B739D}" dt="2024-03-14T03:17:18.053" v="134" actId="20577"/>
          <ac:spMkLst>
            <pc:docMk/>
            <pc:sldMk cId="329275677" sldId="2273"/>
            <ac:spMk id="11" creationId="{A656AEBC-24D9-9FCE-190A-C782CD243E17}"/>
          </ac:spMkLst>
        </pc:spChg>
        <pc:picChg chg="del">
          <ac:chgData name="venkataramana B" userId="4fbb7d20-78cf-4088-8630-bdebf6fd9389" providerId="ADAL" clId="{79D3C85D-4195-4D82-9162-20EFD10B739D}" dt="2024-03-14T03:28:35.818" v="200" actId="478"/>
          <ac:picMkLst>
            <pc:docMk/>
            <pc:sldMk cId="329275677" sldId="2273"/>
            <ac:picMk id="10" creationId="{A169BB8F-FC0E-1C3F-F90E-A340A5A6B8A8}"/>
          </ac:picMkLst>
        </pc:picChg>
      </pc:sldChg>
      <pc:sldChg chg="delSp modSp add mod modNotesTx">
        <pc:chgData name="venkataramana B" userId="4fbb7d20-78cf-4088-8630-bdebf6fd9389" providerId="ADAL" clId="{79D3C85D-4195-4D82-9162-20EFD10B739D}" dt="2024-03-14T03:29:05.315" v="204" actId="478"/>
        <pc:sldMkLst>
          <pc:docMk/>
          <pc:sldMk cId="2499315883" sldId="2274"/>
        </pc:sldMkLst>
        <pc:spChg chg="mod">
          <ac:chgData name="venkataramana B" userId="4fbb7d20-78cf-4088-8630-bdebf6fd9389" providerId="ADAL" clId="{79D3C85D-4195-4D82-9162-20EFD10B739D}" dt="2024-03-14T03:17:33.664" v="152" actId="20577"/>
          <ac:spMkLst>
            <pc:docMk/>
            <pc:sldMk cId="2499315883" sldId="2274"/>
            <ac:spMk id="2" creationId="{0CF79A4A-5E82-F825-867C-9348090ECCC5}"/>
          </ac:spMkLst>
        </pc:spChg>
        <pc:spChg chg="mod">
          <ac:chgData name="venkataramana B" userId="4fbb7d20-78cf-4088-8630-bdebf6fd9389" providerId="ADAL" clId="{79D3C85D-4195-4D82-9162-20EFD10B739D}" dt="2024-03-14T03:17:47.841" v="153"/>
          <ac:spMkLst>
            <pc:docMk/>
            <pc:sldMk cId="2499315883" sldId="2274"/>
            <ac:spMk id="5" creationId="{7244BBE3-618A-C8C7-B9B5-21BC04BFFAC5}"/>
          </ac:spMkLst>
        </pc:spChg>
        <pc:spChg chg="mod">
          <ac:chgData name="venkataramana B" userId="4fbb7d20-78cf-4088-8630-bdebf6fd9389" providerId="ADAL" clId="{79D3C85D-4195-4D82-9162-20EFD10B739D}" dt="2024-03-14T03:18:21.826" v="154"/>
          <ac:spMkLst>
            <pc:docMk/>
            <pc:sldMk cId="2499315883" sldId="2274"/>
            <ac:spMk id="11" creationId="{A656AEBC-24D9-9FCE-190A-C782CD243E17}"/>
          </ac:spMkLst>
        </pc:spChg>
        <pc:picChg chg="del">
          <ac:chgData name="venkataramana B" userId="4fbb7d20-78cf-4088-8630-bdebf6fd9389" providerId="ADAL" clId="{79D3C85D-4195-4D82-9162-20EFD10B739D}" dt="2024-03-14T03:29:05.315" v="204" actId="478"/>
          <ac:picMkLst>
            <pc:docMk/>
            <pc:sldMk cId="2499315883" sldId="2274"/>
            <ac:picMk id="10" creationId="{A169BB8F-FC0E-1C3F-F90E-A340A5A6B8A8}"/>
          </ac:picMkLst>
        </pc:picChg>
      </pc:sldChg>
      <pc:sldChg chg="delSp modSp add mod modNotesTx">
        <pc:chgData name="venkataramana B" userId="4fbb7d20-78cf-4088-8630-bdebf6fd9389" providerId="ADAL" clId="{79D3C85D-4195-4D82-9162-20EFD10B739D}" dt="2024-03-14T03:30:05.720" v="208" actId="478"/>
        <pc:sldMkLst>
          <pc:docMk/>
          <pc:sldMk cId="132635229" sldId="2275"/>
        </pc:sldMkLst>
        <pc:spChg chg="mod">
          <ac:chgData name="venkataramana B" userId="4fbb7d20-78cf-4088-8630-bdebf6fd9389" providerId="ADAL" clId="{79D3C85D-4195-4D82-9162-20EFD10B739D}" dt="2024-03-14T03:18:34.496" v="176" actId="20577"/>
          <ac:spMkLst>
            <pc:docMk/>
            <pc:sldMk cId="132635229" sldId="2275"/>
            <ac:spMk id="2" creationId="{0CF79A4A-5E82-F825-867C-9348090ECCC5}"/>
          </ac:spMkLst>
        </pc:spChg>
        <pc:spChg chg="mod">
          <ac:chgData name="venkataramana B" userId="4fbb7d20-78cf-4088-8630-bdebf6fd9389" providerId="ADAL" clId="{79D3C85D-4195-4D82-9162-20EFD10B739D}" dt="2024-03-14T03:18:46.239" v="177"/>
          <ac:spMkLst>
            <pc:docMk/>
            <pc:sldMk cId="132635229" sldId="2275"/>
            <ac:spMk id="5" creationId="{7244BBE3-618A-C8C7-B9B5-21BC04BFFAC5}"/>
          </ac:spMkLst>
        </pc:spChg>
        <pc:spChg chg="mod">
          <ac:chgData name="venkataramana B" userId="4fbb7d20-78cf-4088-8630-bdebf6fd9389" providerId="ADAL" clId="{79D3C85D-4195-4D82-9162-20EFD10B739D}" dt="2024-03-14T03:19:42.934" v="184" actId="20577"/>
          <ac:spMkLst>
            <pc:docMk/>
            <pc:sldMk cId="132635229" sldId="2275"/>
            <ac:spMk id="11" creationId="{A656AEBC-24D9-9FCE-190A-C782CD243E17}"/>
          </ac:spMkLst>
        </pc:spChg>
        <pc:picChg chg="del">
          <ac:chgData name="venkataramana B" userId="4fbb7d20-78cf-4088-8630-bdebf6fd9389" providerId="ADAL" clId="{79D3C85D-4195-4D82-9162-20EFD10B739D}" dt="2024-03-14T03:30:05.720" v="208" actId="478"/>
          <ac:picMkLst>
            <pc:docMk/>
            <pc:sldMk cId="132635229" sldId="2275"/>
            <ac:picMk id="10" creationId="{A169BB8F-FC0E-1C3F-F90E-A340A5A6B8A8}"/>
          </ac:picMkLst>
        </pc:picChg>
      </pc:sldChg>
    </pc:docChg>
  </pc:docChgLst>
  <pc:docChgLst>
    <pc:chgData name="venkataramana B" userId="4fbb7d20-78cf-4088-8630-bdebf6fd9389" providerId="ADAL" clId="{A733093C-FCC5-451A-960D-E41B8831A317}"/>
    <pc:docChg chg="undo redo custSel addSld delSld modSld sldOrd">
      <pc:chgData name="venkataramana B" userId="4fbb7d20-78cf-4088-8630-bdebf6fd9389" providerId="ADAL" clId="{A733093C-FCC5-451A-960D-E41B8831A317}" dt="2024-04-13T14:20:09.421" v="4706" actId="20577"/>
      <pc:docMkLst>
        <pc:docMk/>
      </pc:docMkLst>
      <pc:sldChg chg="modSp add mod modNotesTx">
        <pc:chgData name="venkataramana B" userId="4fbb7d20-78cf-4088-8630-bdebf6fd9389" providerId="ADAL" clId="{A733093C-FCC5-451A-960D-E41B8831A317}" dt="2024-04-03T23:26:34.223" v="2290" actId="11530"/>
        <pc:sldMkLst>
          <pc:docMk/>
          <pc:sldMk cId="3793708136" sldId="301"/>
        </pc:sldMkLst>
        <pc:spChg chg="mod">
          <ac:chgData name="venkataramana B" userId="4fbb7d20-78cf-4088-8630-bdebf6fd9389" providerId="ADAL" clId="{A733093C-FCC5-451A-960D-E41B8831A317}" dt="2024-04-03T23:24:46.127" v="2258" actId="1035"/>
          <ac:spMkLst>
            <pc:docMk/>
            <pc:sldMk cId="3793708136" sldId="301"/>
            <ac:spMk id="17" creationId="{66039D22-8B4C-EF7A-ACEE-6B246AB056C8}"/>
          </ac:spMkLst>
        </pc:spChg>
        <pc:spChg chg="mod">
          <ac:chgData name="venkataramana B" userId="4fbb7d20-78cf-4088-8630-bdebf6fd9389" providerId="ADAL" clId="{A733093C-FCC5-451A-960D-E41B8831A317}" dt="2024-04-03T23:26:34.223" v="2290" actId="11530"/>
          <ac:spMkLst>
            <pc:docMk/>
            <pc:sldMk cId="3793708136" sldId="301"/>
            <ac:spMk id="18" creationId="{1D32E2D9-C556-A57D-7E00-F7284BA37922}"/>
          </ac:spMkLst>
        </pc:spChg>
        <pc:spChg chg="mod">
          <ac:chgData name="venkataramana B" userId="4fbb7d20-78cf-4088-8630-bdebf6fd9389" providerId="ADAL" clId="{A733093C-FCC5-451A-960D-E41B8831A317}" dt="2024-04-03T23:25:24.584" v="2289" actId="20577"/>
          <ac:spMkLst>
            <pc:docMk/>
            <pc:sldMk cId="3793708136" sldId="301"/>
            <ac:spMk id="19" creationId="{5389FF45-7CC4-5225-222C-DE16AAAE59F2}"/>
          </ac:spMkLst>
        </pc:spChg>
        <pc:spChg chg="mod">
          <ac:chgData name="venkataramana B" userId="4fbb7d20-78cf-4088-8630-bdebf6fd9389" providerId="ADAL" clId="{A733093C-FCC5-451A-960D-E41B8831A317}" dt="2024-04-03T23:24:23.646" v="2249" actId="6549"/>
          <ac:spMkLst>
            <pc:docMk/>
            <pc:sldMk cId="3793708136" sldId="301"/>
            <ac:spMk id="20" creationId="{83792401-B995-D00F-C7E9-4DB5B02F4B8F}"/>
          </ac:spMkLst>
        </pc:spChg>
      </pc:sldChg>
      <pc:sldChg chg="addSp delSp modSp add mod">
        <pc:chgData name="venkataramana B" userId="4fbb7d20-78cf-4088-8630-bdebf6fd9389" providerId="ADAL" clId="{A733093C-FCC5-451A-960D-E41B8831A317}" dt="2024-04-01T05:00:05.514" v="70"/>
        <pc:sldMkLst>
          <pc:docMk/>
          <pc:sldMk cId="1322510107" sldId="334"/>
        </pc:sldMkLst>
        <pc:spChg chg="mod">
          <ac:chgData name="venkataramana B" userId="4fbb7d20-78cf-4088-8630-bdebf6fd9389" providerId="ADAL" clId="{A733093C-FCC5-451A-960D-E41B8831A317}" dt="2024-04-01T05:00:05.514" v="68"/>
          <ac:spMkLst>
            <pc:docMk/>
            <pc:sldMk cId="1322510107" sldId="334"/>
            <ac:spMk id="3" creationId="{AF82F5C5-5E04-F204-052C-C011AC321CD3}"/>
          </ac:spMkLst>
        </pc:spChg>
        <pc:spChg chg="mod">
          <ac:chgData name="venkataramana B" userId="4fbb7d20-78cf-4088-8630-bdebf6fd9389" providerId="ADAL" clId="{A733093C-FCC5-451A-960D-E41B8831A317}" dt="2024-04-01T04:59:59.602" v="52" actId="20577"/>
          <ac:spMkLst>
            <pc:docMk/>
            <pc:sldMk cId="1322510107" sldId="334"/>
            <ac:spMk id="4" creationId="{0266AAD9-88D1-B8D5-8DE2-9A9FDAAC613E}"/>
          </ac:spMkLst>
        </pc:spChg>
        <pc:cxnChg chg="add del mod replST">
          <ac:chgData name="venkataramana B" userId="4fbb7d20-78cf-4088-8630-bdebf6fd9389" providerId="ADAL" clId="{A733093C-FCC5-451A-960D-E41B8831A317}" dt="2024-04-01T05:00:05.514" v="70"/>
          <ac:cxnSpMkLst>
            <pc:docMk/>
            <pc:sldMk cId="1322510107" sldId="334"/>
            <ac:cxnSpMk id="2" creationId="{0F617A88-7F4D-5FA5-3C63-8E2D78C371A7}"/>
          </ac:cxnSpMkLst>
        </pc:cxnChg>
      </pc:sldChg>
      <pc:sldChg chg="modSp add mod">
        <pc:chgData name="venkataramana B" userId="4fbb7d20-78cf-4088-8630-bdebf6fd9389" providerId="ADAL" clId="{A733093C-FCC5-451A-960D-E41B8831A317}" dt="2024-04-03T07:28:20.130" v="1930" actId="20577"/>
        <pc:sldMkLst>
          <pc:docMk/>
          <pc:sldMk cId="194903255" sldId="341"/>
        </pc:sldMkLst>
        <pc:spChg chg="mod">
          <ac:chgData name="venkataramana B" userId="4fbb7d20-78cf-4088-8630-bdebf6fd9389" providerId="ADAL" clId="{A733093C-FCC5-451A-960D-E41B8831A317}" dt="2024-04-03T07:27:26.155" v="1926" actId="20577"/>
          <ac:spMkLst>
            <pc:docMk/>
            <pc:sldMk cId="194903255" sldId="341"/>
            <ac:spMk id="2" creationId="{FD2E2EBE-DA94-C0BB-7F8D-900E6E46F337}"/>
          </ac:spMkLst>
        </pc:spChg>
        <pc:spChg chg="mod">
          <ac:chgData name="venkataramana B" userId="4fbb7d20-78cf-4088-8630-bdebf6fd9389" providerId="ADAL" clId="{A733093C-FCC5-451A-960D-E41B8831A317}" dt="2024-04-03T07:28:20.130" v="1930" actId="20577"/>
          <ac:spMkLst>
            <pc:docMk/>
            <pc:sldMk cId="194903255" sldId="341"/>
            <ac:spMk id="9" creationId="{F7D4B6AA-5ECD-56A5-4541-1A7DF199B167}"/>
          </ac:spMkLst>
        </pc:spChg>
      </pc:sldChg>
      <pc:sldChg chg="modSp add mod">
        <pc:chgData name="venkataramana B" userId="4fbb7d20-78cf-4088-8630-bdebf6fd9389" providerId="ADAL" clId="{A733093C-FCC5-451A-960D-E41B8831A317}" dt="2024-04-03T07:30:14.421" v="1933" actId="20577"/>
        <pc:sldMkLst>
          <pc:docMk/>
          <pc:sldMk cId="3694860964" sldId="358"/>
        </pc:sldMkLst>
        <pc:spChg chg="mod">
          <ac:chgData name="venkataramana B" userId="4fbb7d20-78cf-4088-8630-bdebf6fd9389" providerId="ADAL" clId="{A733093C-FCC5-451A-960D-E41B8831A317}" dt="2024-04-03T07:30:14.421" v="1933" actId="20577"/>
          <ac:spMkLst>
            <pc:docMk/>
            <pc:sldMk cId="3694860964" sldId="358"/>
            <ac:spMk id="4" creationId="{AAD234EB-FC53-EB50-B19A-018BD28C29B4}"/>
          </ac:spMkLst>
        </pc:spChg>
      </pc:sldChg>
      <pc:sldChg chg="addSp delSp modSp add mod ord modNotesTx">
        <pc:chgData name="venkataramana B" userId="4fbb7d20-78cf-4088-8630-bdebf6fd9389" providerId="ADAL" clId="{A733093C-FCC5-451A-960D-E41B8831A317}" dt="2024-04-13T14:09:56.980" v="4342" actId="20577"/>
        <pc:sldMkLst>
          <pc:docMk/>
          <pc:sldMk cId="1011385932" sldId="362"/>
        </pc:sldMkLst>
        <pc:spChg chg="mod">
          <ac:chgData name="venkataramana B" userId="4fbb7d20-78cf-4088-8630-bdebf6fd9389" providerId="ADAL" clId="{A733093C-FCC5-451A-960D-E41B8831A317}" dt="2024-04-13T14:09:12.299" v="4231" actId="20577"/>
          <ac:spMkLst>
            <pc:docMk/>
            <pc:sldMk cId="1011385932" sldId="362"/>
            <ac:spMk id="4" creationId="{2300B2F1-E034-727A-9D53-73BBE9EDA7BF}"/>
          </ac:spMkLst>
        </pc:spChg>
        <pc:spChg chg="mod">
          <ac:chgData name="venkataramana B" userId="4fbb7d20-78cf-4088-8630-bdebf6fd9389" providerId="ADAL" clId="{A733093C-FCC5-451A-960D-E41B8831A317}" dt="2024-04-04T00:15:26.544" v="3324"/>
          <ac:spMkLst>
            <pc:docMk/>
            <pc:sldMk cId="1011385932" sldId="362"/>
            <ac:spMk id="9" creationId="{AD95A49D-B932-1AC7-6C5C-5FF716A4D8B6}"/>
          </ac:spMkLst>
        </pc:spChg>
        <pc:spChg chg="mod">
          <ac:chgData name="venkataramana B" userId="4fbb7d20-78cf-4088-8630-bdebf6fd9389" providerId="ADAL" clId="{A733093C-FCC5-451A-960D-E41B8831A317}" dt="2024-04-04T00:15:56.076" v="3362"/>
          <ac:spMkLst>
            <pc:docMk/>
            <pc:sldMk cId="1011385932" sldId="362"/>
            <ac:spMk id="12" creationId="{43877BA9-7830-E522-DC8F-F3DDDAE1F8DB}"/>
          </ac:spMkLst>
        </pc:spChg>
        <pc:cxnChg chg="add del mod replST">
          <ac:chgData name="venkataramana B" userId="4fbb7d20-78cf-4088-8630-bdebf6fd9389" providerId="ADAL" clId="{A733093C-FCC5-451A-960D-E41B8831A317}" dt="2024-04-04T00:15:56.077" v="3364"/>
          <ac:cxnSpMkLst>
            <pc:docMk/>
            <pc:sldMk cId="1011385932" sldId="362"/>
            <ac:cxnSpMk id="3" creationId="{980060AD-5064-B939-9AFF-697D0B25FC80}"/>
          </ac:cxnSpMkLst>
        </pc:cxnChg>
      </pc:sldChg>
      <pc:sldChg chg="del">
        <pc:chgData name="venkataramana B" userId="4fbb7d20-78cf-4088-8630-bdebf6fd9389" providerId="ADAL" clId="{A733093C-FCC5-451A-960D-E41B8831A317}" dt="2024-04-01T04:53:20.332" v="14" actId="47"/>
        <pc:sldMkLst>
          <pc:docMk/>
          <pc:sldMk cId="2177158699" sldId="363"/>
        </pc:sldMkLst>
      </pc:sldChg>
      <pc:sldChg chg="add">
        <pc:chgData name="venkataramana B" userId="4fbb7d20-78cf-4088-8630-bdebf6fd9389" providerId="ADAL" clId="{A733093C-FCC5-451A-960D-E41B8831A317}" dt="2024-04-01T04:59:47.435" v="23"/>
        <pc:sldMkLst>
          <pc:docMk/>
          <pc:sldMk cId="4213223198" sldId="363"/>
        </pc:sldMkLst>
      </pc:sldChg>
      <pc:sldChg chg="add modNotesTx">
        <pc:chgData name="venkataramana B" userId="4fbb7d20-78cf-4088-8630-bdebf6fd9389" providerId="ADAL" clId="{A733093C-FCC5-451A-960D-E41B8831A317}" dt="2024-04-04T00:21:05.104" v="3611" actId="20577"/>
        <pc:sldMkLst>
          <pc:docMk/>
          <pc:sldMk cId="1425428406" sldId="367"/>
        </pc:sldMkLst>
      </pc:sldChg>
      <pc:sldChg chg="add">
        <pc:chgData name="venkataramana B" userId="4fbb7d20-78cf-4088-8630-bdebf6fd9389" providerId="ADAL" clId="{A733093C-FCC5-451A-960D-E41B8831A317}" dt="2024-04-01T09:09:23.392" v="89"/>
        <pc:sldMkLst>
          <pc:docMk/>
          <pc:sldMk cId="3435901883" sldId="368"/>
        </pc:sldMkLst>
      </pc:sldChg>
      <pc:sldChg chg="modSp mod">
        <pc:chgData name="venkataramana B" userId="4fbb7d20-78cf-4088-8630-bdebf6fd9389" providerId="ADAL" clId="{A733093C-FCC5-451A-960D-E41B8831A317}" dt="2024-04-13T14:16:17.680" v="4415" actId="20577"/>
        <pc:sldMkLst>
          <pc:docMk/>
          <pc:sldMk cId="4089060999" sldId="381"/>
        </pc:sldMkLst>
        <pc:spChg chg="mod">
          <ac:chgData name="venkataramana B" userId="4fbb7d20-78cf-4088-8630-bdebf6fd9389" providerId="ADAL" clId="{A733093C-FCC5-451A-960D-E41B8831A317}" dt="2024-04-13T14:16:17.680" v="4415" actId="20577"/>
          <ac:spMkLst>
            <pc:docMk/>
            <pc:sldMk cId="4089060999" sldId="381"/>
            <ac:spMk id="4" creationId="{7F554D72-A874-02A4-5BAA-EA1410FE7B5B}"/>
          </ac:spMkLst>
        </pc:spChg>
      </pc:sldChg>
      <pc:sldChg chg="modSp mod">
        <pc:chgData name="venkataramana B" userId="4fbb7d20-78cf-4088-8630-bdebf6fd9389" providerId="ADAL" clId="{A733093C-FCC5-451A-960D-E41B8831A317}" dt="2024-04-13T14:00:40.716" v="4019" actId="20577"/>
        <pc:sldMkLst>
          <pc:docMk/>
          <pc:sldMk cId="710290067" sldId="385"/>
        </pc:sldMkLst>
        <pc:spChg chg="mod">
          <ac:chgData name="venkataramana B" userId="4fbb7d20-78cf-4088-8630-bdebf6fd9389" providerId="ADAL" clId="{A733093C-FCC5-451A-960D-E41B8831A317}" dt="2024-04-13T14:00:40.716" v="4019" actId="20577"/>
          <ac:spMkLst>
            <pc:docMk/>
            <pc:sldMk cId="710290067" sldId="385"/>
            <ac:spMk id="2" creationId="{84592BC7-26FA-78AB-7950-8085B6D3F25A}"/>
          </ac:spMkLst>
        </pc:spChg>
      </pc:sldChg>
      <pc:sldChg chg="modSp mod">
        <pc:chgData name="venkataramana B" userId="4fbb7d20-78cf-4088-8630-bdebf6fd9389" providerId="ADAL" clId="{A733093C-FCC5-451A-960D-E41B8831A317}" dt="2024-04-13T14:01:40.590" v="4032" actId="20577"/>
        <pc:sldMkLst>
          <pc:docMk/>
          <pc:sldMk cId="1109232934" sldId="390"/>
        </pc:sldMkLst>
        <pc:spChg chg="mod">
          <ac:chgData name="venkataramana B" userId="4fbb7d20-78cf-4088-8630-bdebf6fd9389" providerId="ADAL" clId="{A733093C-FCC5-451A-960D-E41B8831A317}" dt="2024-04-13T14:01:40.590" v="4032" actId="20577"/>
          <ac:spMkLst>
            <pc:docMk/>
            <pc:sldMk cId="1109232934" sldId="390"/>
            <ac:spMk id="2" creationId="{976A12A0-9788-DF6C-5F0B-E7D4B1C44D00}"/>
          </ac:spMkLst>
        </pc:spChg>
      </pc:sldChg>
      <pc:sldChg chg="modSp mod">
        <pc:chgData name="venkataramana B" userId="4fbb7d20-78cf-4088-8630-bdebf6fd9389" providerId="ADAL" clId="{A733093C-FCC5-451A-960D-E41B8831A317}" dt="2024-04-03T04:47:27.783" v="1171"/>
        <pc:sldMkLst>
          <pc:docMk/>
          <pc:sldMk cId="2475413167" sldId="392"/>
        </pc:sldMkLst>
        <pc:spChg chg="mod">
          <ac:chgData name="venkataramana B" userId="4fbb7d20-78cf-4088-8630-bdebf6fd9389" providerId="ADAL" clId="{A733093C-FCC5-451A-960D-E41B8831A317}" dt="2024-04-03T04:47:27.783" v="1171"/>
          <ac:spMkLst>
            <pc:docMk/>
            <pc:sldMk cId="2475413167" sldId="392"/>
            <ac:spMk id="2" creationId="{7091D3C2-4A93-BCCC-0687-6FCDEF8B32AA}"/>
          </ac:spMkLst>
        </pc:spChg>
      </pc:sldChg>
      <pc:sldChg chg="modSp del mod modNotesTx">
        <pc:chgData name="venkataramana B" userId="4fbb7d20-78cf-4088-8630-bdebf6fd9389" providerId="ADAL" clId="{A733093C-FCC5-451A-960D-E41B8831A317}" dt="2024-04-13T14:01:05.730" v="4021" actId="47"/>
        <pc:sldMkLst>
          <pc:docMk/>
          <pc:sldMk cId="102420538" sldId="393"/>
        </pc:sldMkLst>
        <pc:spChg chg="mod">
          <ac:chgData name="venkataramana B" userId="4fbb7d20-78cf-4088-8630-bdebf6fd9389" providerId="ADAL" clId="{A733093C-FCC5-451A-960D-E41B8831A317}" dt="2024-04-03T22:54:55.252" v="1955" actId="33524"/>
          <ac:spMkLst>
            <pc:docMk/>
            <pc:sldMk cId="102420538" sldId="393"/>
            <ac:spMk id="3" creationId="{C60C7ACD-CDC1-8359-1680-9560358405D4}"/>
          </ac:spMkLst>
        </pc:spChg>
      </pc:sldChg>
      <pc:sldChg chg="del">
        <pc:chgData name="venkataramana B" userId="4fbb7d20-78cf-4088-8630-bdebf6fd9389" providerId="ADAL" clId="{A733093C-FCC5-451A-960D-E41B8831A317}" dt="2024-04-01T09:07:59.378" v="86" actId="47"/>
        <pc:sldMkLst>
          <pc:docMk/>
          <pc:sldMk cId="1723591589" sldId="398"/>
        </pc:sldMkLst>
      </pc:sldChg>
      <pc:sldChg chg="modSp add del mod">
        <pc:chgData name="venkataramana B" userId="4fbb7d20-78cf-4088-8630-bdebf6fd9389" providerId="ADAL" clId="{A733093C-FCC5-451A-960D-E41B8831A317}" dt="2024-04-13T14:03:51.085" v="4036"/>
        <pc:sldMkLst>
          <pc:docMk/>
          <pc:sldMk cId="2659009924" sldId="418"/>
        </pc:sldMkLst>
        <pc:spChg chg="mod">
          <ac:chgData name="venkataramana B" userId="4fbb7d20-78cf-4088-8630-bdebf6fd9389" providerId="ADAL" clId="{A733093C-FCC5-451A-960D-E41B8831A317}" dt="2024-04-03T23:28:01.346" v="2292" actId="21"/>
          <ac:spMkLst>
            <pc:docMk/>
            <pc:sldMk cId="2659009924" sldId="418"/>
            <ac:spMk id="6" creationId="{E4B5BAD9-AE11-C775-B0CE-646E0A0192E2}"/>
          </ac:spMkLst>
        </pc:spChg>
      </pc:sldChg>
      <pc:sldChg chg="del">
        <pc:chgData name="venkataramana B" userId="4fbb7d20-78cf-4088-8630-bdebf6fd9389" providerId="ADAL" clId="{A733093C-FCC5-451A-960D-E41B8831A317}" dt="2024-04-01T04:53:31.313" v="17" actId="47"/>
        <pc:sldMkLst>
          <pc:docMk/>
          <pc:sldMk cId="1372224945" sldId="419"/>
        </pc:sldMkLst>
      </pc:sldChg>
      <pc:sldChg chg="del">
        <pc:chgData name="venkataramana B" userId="4fbb7d20-78cf-4088-8630-bdebf6fd9389" providerId="ADAL" clId="{A733093C-FCC5-451A-960D-E41B8831A317}" dt="2024-04-01T09:07:55.831" v="79" actId="47"/>
        <pc:sldMkLst>
          <pc:docMk/>
          <pc:sldMk cId="2715035219" sldId="421"/>
        </pc:sldMkLst>
      </pc:sldChg>
      <pc:sldChg chg="del">
        <pc:chgData name="venkataramana B" userId="4fbb7d20-78cf-4088-8630-bdebf6fd9389" providerId="ADAL" clId="{A733093C-FCC5-451A-960D-E41B8831A317}" dt="2024-04-01T04:53:21.221" v="15" actId="47"/>
        <pc:sldMkLst>
          <pc:docMk/>
          <pc:sldMk cId="3111067939" sldId="428"/>
        </pc:sldMkLst>
      </pc:sldChg>
      <pc:sldChg chg="del">
        <pc:chgData name="venkataramana B" userId="4fbb7d20-78cf-4088-8630-bdebf6fd9389" providerId="ADAL" clId="{A733093C-FCC5-451A-960D-E41B8831A317}" dt="2024-04-01T04:53:28.605" v="16" actId="47"/>
        <pc:sldMkLst>
          <pc:docMk/>
          <pc:sldMk cId="303461214" sldId="430"/>
        </pc:sldMkLst>
      </pc:sldChg>
      <pc:sldChg chg="del">
        <pc:chgData name="venkataramana B" userId="4fbb7d20-78cf-4088-8630-bdebf6fd9389" providerId="ADAL" clId="{A733093C-FCC5-451A-960D-E41B8831A317}" dt="2024-04-01T04:53:32.087" v="18" actId="47"/>
        <pc:sldMkLst>
          <pc:docMk/>
          <pc:sldMk cId="3823855564" sldId="431"/>
        </pc:sldMkLst>
      </pc:sldChg>
      <pc:sldChg chg="del">
        <pc:chgData name="venkataramana B" userId="4fbb7d20-78cf-4088-8630-bdebf6fd9389" providerId="ADAL" clId="{A733093C-FCC5-451A-960D-E41B8831A317}" dt="2024-04-01T04:53:33.446" v="19" actId="47"/>
        <pc:sldMkLst>
          <pc:docMk/>
          <pc:sldMk cId="1370422668" sldId="432"/>
        </pc:sldMkLst>
      </pc:sldChg>
      <pc:sldChg chg="del">
        <pc:chgData name="venkataramana B" userId="4fbb7d20-78cf-4088-8630-bdebf6fd9389" providerId="ADAL" clId="{A733093C-FCC5-451A-960D-E41B8831A317}" dt="2024-04-13T14:03:30.451" v="4035" actId="47"/>
        <pc:sldMkLst>
          <pc:docMk/>
          <pc:sldMk cId="21539305" sldId="433"/>
        </pc:sldMkLst>
      </pc:sldChg>
      <pc:sldChg chg="del">
        <pc:chgData name="venkataramana B" userId="4fbb7d20-78cf-4088-8630-bdebf6fd9389" providerId="ADAL" clId="{A733093C-FCC5-451A-960D-E41B8831A317}" dt="2024-04-01T09:07:56.250" v="80" actId="47"/>
        <pc:sldMkLst>
          <pc:docMk/>
          <pc:sldMk cId="2604558485" sldId="434"/>
        </pc:sldMkLst>
      </pc:sldChg>
      <pc:sldChg chg="add del">
        <pc:chgData name="venkataramana B" userId="4fbb7d20-78cf-4088-8630-bdebf6fd9389" providerId="ADAL" clId="{A733093C-FCC5-451A-960D-E41B8831A317}" dt="2024-04-13T14:03:51.085" v="4036"/>
        <pc:sldMkLst>
          <pc:docMk/>
          <pc:sldMk cId="510346635" sldId="436"/>
        </pc:sldMkLst>
      </pc:sldChg>
      <pc:sldChg chg="del">
        <pc:chgData name="venkataramana B" userId="4fbb7d20-78cf-4088-8630-bdebf6fd9389" providerId="ADAL" clId="{A733093C-FCC5-451A-960D-E41B8831A317}" dt="2024-04-01T09:07:56.602" v="81" actId="47"/>
        <pc:sldMkLst>
          <pc:docMk/>
          <pc:sldMk cId="1540692880" sldId="445"/>
        </pc:sldMkLst>
      </pc:sldChg>
      <pc:sldChg chg="del">
        <pc:chgData name="venkataramana B" userId="4fbb7d20-78cf-4088-8630-bdebf6fd9389" providerId="ADAL" clId="{A733093C-FCC5-451A-960D-E41B8831A317}" dt="2024-04-01T09:08:00.332" v="87" actId="47"/>
        <pc:sldMkLst>
          <pc:docMk/>
          <pc:sldMk cId="1546411544" sldId="447"/>
        </pc:sldMkLst>
      </pc:sldChg>
      <pc:sldChg chg="addSp delSp modSp mod ord">
        <pc:chgData name="venkataramana B" userId="4fbb7d20-78cf-4088-8630-bdebf6fd9389" providerId="ADAL" clId="{A733093C-FCC5-451A-960D-E41B8831A317}" dt="2024-04-13T14:11:21.229" v="4348"/>
        <pc:sldMkLst>
          <pc:docMk/>
          <pc:sldMk cId="906871592" sldId="469"/>
        </pc:sldMkLst>
        <pc:spChg chg="mod">
          <ac:chgData name="venkataramana B" userId="4fbb7d20-78cf-4088-8630-bdebf6fd9389" providerId="ADAL" clId="{A733093C-FCC5-451A-960D-E41B8831A317}" dt="2024-04-03T03:37:39.033" v="298" actId="6549"/>
          <ac:spMkLst>
            <pc:docMk/>
            <pc:sldMk cId="906871592" sldId="469"/>
            <ac:spMk id="4" creationId="{4FD480B0-CF59-2A98-2C2B-E5B4D7C8181C}"/>
          </ac:spMkLst>
        </pc:spChg>
        <pc:spChg chg="mod">
          <ac:chgData name="venkataramana B" userId="4fbb7d20-78cf-4088-8630-bdebf6fd9389" providerId="ADAL" clId="{A733093C-FCC5-451A-960D-E41B8831A317}" dt="2024-04-03T03:37:43.020" v="314"/>
          <ac:spMkLst>
            <pc:docMk/>
            <pc:sldMk cId="906871592" sldId="469"/>
            <ac:spMk id="7" creationId="{2D7F0450-B631-D292-8CE2-E25CED24A2D8}"/>
          </ac:spMkLst>
        </pc:spChg>
        <pc:cxnChg chg="add del mod replST">
          <ac:chgData name="venkataramana B" userId="4fbb7d20-78cf-4088-8630-bdebf6fd9389" providerId="ADAL" clId="{A733093C-FCC5-451A-960D-E41B8831A317}" dt="2024-04-03T03:37:43.021" v="316"/>
          <ac:cxnSpMkLst>
            <pc:docMk/>
            <pc:sldMk cId="906871592" sldId="469"/>
            <ac:cxnSpMk id="2" creationId="{1DFB2206-B998-2023-ED72-30403C1519D4}"/>
          </ac:cxnSpMkLst>
        </pc:cxnChg>
      </pc:sldChg>
      <pc:sldChg chg="addSp delSp modSp add del mod ord modNotesTx">
        <pc:chgData name="venkataramana B" userId="4fbb7d20-78cf-4088-8630-bdebf6fd9389" providerId="ADAL" clId="{A733093C-FCC5-451A-960D-E41B8831A317}" dt="2024-04-04T00:29:39.581" v="3847" actId="12788"/>
        <pc:sldMkLst>
          <pc:docMk/>
          <pc:sldMk cId="1138529078" sldId="470"/>
        </pc:sldMkLst>
        <pc:spChg chg="mod">
          <ac:chgData name="venkataramana B" userId="4fbb7d20-78cf-4088-8630-bdebf6fd9389" providerId="ADAL" clId="{A733093C-FCC5-451A-960D-E41B8831A317}" dt="2024-04-04T00:28:34.742" v="3787"/>
          <ac:spMkLst>
            <pc:docMk/>
            <pc:sldMk cId="1138529078" sldId="470"/>
            <ac:spMk id="10" creationId="{CEB45F6C-A8E5-1D79-AF72-C44AE156F8A3}"/>
          </ac:spMkLst>
        </pc:spChg>
        <pc:spChg chg="mod">
          <ac:chgData name="venkataramana B" userId="4fbb7d20-78cf-4088-8630-bdebf6fd9389" providerId="ADAL" clId="{A733093C-FCC5-451A-960D-E41B8831A317}" dt="2024-04-04T00:28:34.742" v="3787"/>
          <ac:spMkLst>
            <pc:docMk/>
            <pc:sldMk cId="1138529078" sldId="470"/>
            <ac:spMk id="12" creationId="{18172532-D05E-94D8-A395-595CEED2974E}"/>
          </ac:spMkLst>
        </pc:spChg>
        <pc:spChg chg="del mod">
          <ac:chgData name="venkataramana B" userId="4fbb7d20-78cf-4088-8630-bdebf6fd9389" providerId="ADAL" clId="{A733093C-FCC5-451A-960D-E41B8831A317}" dt="2024-04-03T03:38:31.730" v="318" actId="478"/>
          <ac:spMkLst>
            <pc:docMk/>
            <pc:sldMk cId="1138529078" sldId="470"/>
            <ac:spMk id="17" creationId="{26CD513D-B402-D444-13A0-A6AD77E1C1E7}"/>
          </ac:spMkLst>
        </pc:spChg>
        <pc:spChg chg="mod">
          <ac:chgData name="venkataramana B" userId="4fbb7d20-78cf-4088-8630-bdebf6fd9389" providerId="ADAL" clId="{A733093C-FCC5-451A-960D-E41B8831A317}" dt="2024-04-04T00:28:34.742" v="3787"/>
          <ac:spMkLst>
            <pc:docMk/>
            <pc:sldMk cId="1138529078" sldId="470"/>
            <ac:spMk id="22" creationId="{242056F7-0D84-DAFE-59DA-7B0EAE584A00}"/>
          </ac:spMkLst>
        </pc:spChg>
        <pc:spChg chg="mod">
          <ac:chgData name="venkataramana B" userId="4fbb7d20-78cf-4088-8630-bdebf6fd9389" providerId="ADAL" clId="{A733093C-FCC5-451A-960D-E41B8831A317}" dt="2024-04-04T00:28:34.742" v="3787"/>
          <ac:spMkLst>
            <pc:docMk/>
            <pc:sldMk cId="1138529078" sldId="470"/>
            <ac:spMk id="23" creationId="{2BBC1795-1978-D1FA-E989-128096C70F93}"/>
          </ac:spMkLst>
        </pc:spChg>
        <pc:spChg chg="mod">
          <ac:chgData name="venkataramana B" userId="4fbb7d20-78cf-4088-8630-bdebf6fd9389" providerId="ADAL" clId="{A733093C-FCC5-451A-960D-E41B8831A317}" dt="2024-04-04T00:28:34.742" v="3787"/>
          <ac:spMkLst>
            <pc:docMk/>
            <pc:sldMk cId="1138529078" sldId="470"/>
            <ac:spMk id="24" creationId="{444B9643-3157-5BB7-3C02-A26925B8DEDD}"/>
          </ac:spMkLst>
        </pc:spChg>
        <pc:spChg chg="mod">
          <ac:chgData name="venkataramana B" userId="4fbb7d20-78cf-4088-8630-bdebf6fd9389" providerId="ADAL" clId="{A733093C-FCC5-451A-960D-E41B8831A317}" dt="2024-04-04T00:28:34.742" v="3787"/>
          <ac:spMkLst>
            <pc:docMk/>
            <pc:sldMk cId="1138529078" sldId="470"/>
            <ac:spMk id="25" creationId="{00BA6AEC-3FCF-E347-23B6-62FE79E3D1F6}"/>
          </ac:spMkLst>
        </pc:spChg>
        <pc:spChg chg="mod">
          <ac:chgData name="venkataramana B" userId="4fbb7d20-78cf-4088-8630-bdebf6fd9389" providerId="ADAL" clId="{A733093C-FCC5-451A-960D-E41B8831A317}" dt="2024-04-04T00:28:34.742" v="3787"/>
          <ac:spMkLst>
            <pc:docMk/>
            <pc:sldMk cId="1138529078" sldId="470"/>
            <ac:spMk id="27" creationId="{836C5540-6B07-02B2-C943-4D2DD2C42C02}"/>
          </ac:spMkLst>
        </pc:spChg>
        <pc:spChg chg="mod">
          <ac:chgData name="venkataramana B" userId="4fbb7d20-78cf-4088-8630-bdebf6fd9389" providerId="ADAL" clId="{A733093C-FCC5-451A-960D-E41B8831A317}" dt="2024-04-04T00:28:34.742" v="3787"/>
          <ac:spMkLst>
            <pc:docMk/>
            <pc:sldMk cId="1138529078" sldId="470"/>
            <ac:spMk id="28" creationId="{62570F41-90B2-F648-05EB-7C49F7D90EE4}"/>
          </ac:spMkLst>
        </pc:spChg>
        <pc:spChg chg="mod">
          <ac:chgData name="venkataramana B" userId="4fbb7d20-78cf-4088-8630-bdebf6fd9389" providerId="ADAL" clId="{A733093C-FCC5-451A-960D-E41B8831A317}" dt="2024-04-04T00:28:34.742" v="3787"/>
          <ac:spMkLst>
            <pc:docMk/>
            <pc:sldMk cId="1138529078" sldId="470"/>
            <ac:spMk id="29" creationId="{04F51AE4-3D6A-37C0-D41D-E97CEEDC94F3}"/>
          </ac:spMkLst>
        </pc:spChg>
        <pc:spChg chg="del">
          <ac:chgData name="venkataramana B" userId="4fbb7d20-78cf-4088-8630-bdebf6fd9389" providerId="ADAL" clId="{A733093C-FCC5-451A-960D-E41B8831A317}" dt="2024-04-04T00:29:08.639" v="3803" actId="478"/>
          <ac:spMkLst>
            <pc:docMk/>
            <pc:sldMk cId="1138529078" sldId="470"/>
            <ac:spMk id="82" creationId="{6C18533A-D579-AFEF-9715-7CCA73053954}"/>
          </ac:spMkLst>
        </pc:spChg>
        <pc:spChg chg="mod">
          <ac:chgData name="venkataramana B" userId="4fbb7d20-78cf-4088-8630-bdebf6fd9389" providerId="ADAL" clId="{A733093C-FCC5-451A-960D-E41B8831A317}" dt="2024-04-01T09:23:47.486" v="103" actId="20577"/>
          <ac:spMkLst>
            <pc:docMk/>
            <pc:sldMk cId="1138529078" sldId="470"/>
            <ac:spMk id="86" creationId="{F80B71F9-9341-8695-BFFE-983EDEF20E28}"/>
          </ac:spMkLst>
        </pc:spChg>
        <pc:grpChg chg="del">
          <ac:chgData name="venkataramana B" userId="4fbb7d20-78cf-4088-8630-bdebf6fd9389" providerId="ADAL" clId="{A733093C-FCC5-451A-960D-E41B8831A317}" dt="2024-04-03T03:38:29.819" v="317" actId="478"/>
          <ac:grpSpMkLst>
            <pc:docMk/>
            <pc:sldMk cId="1138529078" sldId="470"/>
            <ac:grpSpMk id="2" creationId="{EBB08BE1-75B6-9799-6C4A-71BA1479C1F7}"/>
          </ac:grpSpMkLst>
        </pc:grpChg>
        <pc:grpChg chg="add mod">
          <ac:chgData name="venkataramana B" userId="4fbb7d20-78cf-4088-8630-bdebf6fd9389" providerId="ADAL" clId="{A733093C-FCC5-451A-960D-E41B8831A317}" dt="2024-04-04T00:29:39.581" v="3847" actId="12788"/>
          <ac:grpSpMkLst>
            <pc:docMk/>
            <pc:sldMk cId="1138529078" sldId="470"/>
            <ac:grpSpMk id="5" creationId="{3EA7983B-37CC-F725-9307-801152D2C3FF}"/>
          </ac:grpSpMkLst>
        </pc:grpChg>
        <pc:picChg chg="add del mod">
          <ac:chgData name="venkataramana B" userId="4fbb7d20-78cf-4088-8630-bdebf6fd9389" providerId="ADAL" clId="{A733093C-FCC5-451A-960D-E41B8831A317}" dt="2024-04-04T00:28:25.865" v="3786" actId="478"/>
          <ac:picMkLst>
            <pc:docMk/>
            <pc:sldMk cId="1138529078" sldId="470"/>
            <ac:picMk id="3" creationId="{A38F10E6-917D-EBE6-0985-C2B2D7164D0E}"/>
          </ac:picMkLst>
        </pc:picChg>
        <pc:picChg chg="mod">
          <ac:chgData name="venkataramana B" userId="4fbb7d20-78cf-4088-8630-bdebf6fd9389" providerId="ADAL" clId="{A733093C-FCC5-451A-960D-E41B8831A317}" dt="2024-04-04T00:28:34.742" v="3787"/>
          <ac:picMkLst>
            <pc:docMk/>
            <pc:sldMk cId="1138529078" sldId="470"/>
            <ac:picMk id="6" creationId="{9140D858-7B3C-EC53-0AFA-5A0C415D170B}"/>
          </ac:picMkLst>
        </pc:picChg>
        <pc:picChg chg="mod">
          <ac:chgData name="venkataramana B" userId="4fbb7d20-78cf-4088-8630-bdebf6fd9389" providerId="ADAL" clId="{A733093C-FCC5-451A-960D-E41B8831A317}" dt="2024-04-04T00:28:34.742" v="3787"/>
          <ac:picMkLst>
            <pc:docMk/>
            <pc:sldMk cId="1138529078" sldId="470"/>
            <ac:picMk id="7" creationId="{F6646940-2692-ACC3-98B2-A43710382394}"/>
          </ac:picMkLst>
        </pc:picChg>
        <pc:picChg chg="mod">
          <ac:chgData name="venkataramana B" userId="4fbb7d20-78cf-4088-8630-bdebf6fd9389" providerId="ADAL" clId="{A733093C-FCC5-451A-960D-E41B8831A317}" dt="2024-04-04T00:28:34.742" v="3787"/>
          <ac:picMkLst>
            <pc:docMk/>
            <pc:sldMk cId="1138529078" sldId="470"/>
            <ac:picMk id="9" creationId="{091EA7D6-5F7E-9622-BD3A-A66A61C408F2}"/>
          </ac:picMkLst>
        </pc:picChg>
        <pc:cxnChg chg="mod">
          <ac:chgData name="venkataramana B" userId="4fbb7d20-78cf-4088-8630-bdebf6fd9389" providerId="ADAL" clId="{A733093C-FCC5-451A-960D-E41B8831A317}" dt="2024-04-04T00:28:34.742" v="3787"/>
          <ac:cxnSpMkLst>
            <pc:docMk/>
            <pc:sldMk cId="1138529078" sldId="470"/>
            <ac:cxnSpMk id="16" creationId="{16F8A3CD-B1DA-84AB-049B-5BD475ECA2ED}"/>
          </ac:cxnSpMkLst>
        </pc:cxnChg>
        <pc:cxnChg chg="mod">
          <ac:chgData name="venkataramana B" userId="4fbb7d20-78cf-4088-8630-bdebf6fd9389" providerId="ADAL" clId="{A733093C-FCC5-451A-960D-E41B8831A317}" dt="2024-04-04T00:28:34.742" v="3787"/>
          <ac:cxnSpMkLst>
            <pc:docMk/>
            <pc:sldMk cId="1138529078" sldId="470"/>
            <ac:cxnSpMk id="18" creationId="{13800982-5A0E-A204-2D3C-6B986529B252}"/>
          </ac:cxnSpMkLst>
        </pc:cxnChg>
        <pc:cxnChg chg="mod">
          <ac:chgData name="venkataramana B" userId="4fbb7d20-78cf-4088-8630-bdebf6fd9389" providerId="ADAL" clId="{A733093C-FCC5-451A-960D-E41B8831A317}" dt="2024-04-04T00:28:34.742" v="3787"/>
          <ac:cxnSpMkLst>
            <pc:docMk/>
            <pc:sldMk cId="1138529078" sldId="470"/>
            <ac:cxnSpMk id="19" creationId="{AE8077AC-11CC-53E1-D763-01EACFF65CAC}"/>
          </ac:cxnSpMkLst>
        </pc:cxnChg>
        <pc:cxnChg chg="mod">
          <ac:chgData name="venkataramana B" userId="4fbb7d20-78cf-4088-8630-bdebf6fd9389" providerId="ADAL" clId="{A733093C-FCC5-451A-960D-E41B8831A317}" dt="2024-04-04T00:28:34.742" v="3787"/>
          <ac:cxnSpMkLst>
            <pc:docMk/>
            <pc:sldMk cId="1138529078" sldId="470"/>
            <ac:cxnSpMk id="20" creationId="{E84F199B-4F87-7D1D-9909-AAA2757CE3CC}"/>
          </ac:cxnSpMkLst>
        </pc:cxnChg>
        <pc:cxnChg chg="mod">
          <ac:chgData name="venkataramana B" userId="4fbb7d20-78cf-4088-8630-bdebf6fd9389" providerId="ADAL" clId="{A733093C-FCC5-451A-960D-E41B8831A317}" dt="2024-04-04T00:28:34.742" v="3787"/>
          <ac:cxnSpMkLst>
            <pc:docMk/>
            <pc:sldMk cId="1138529078" sldId="470"/>
            <ac:cxnSpMk id="21" creationId="{0B3423D2-A0FE-92A9-B059-44A95A38146F}"/>
          </ac:cxnSpMkLst>
        </pc:cxnChg>
      </pc:sldChg>
      <pc:sldChg chg="del">
        <pc:chgData name="venkataramana B" userId="4fbb7d20-78cf-4088-8630-bdebf6fd9389" providerId="ADAL" clId="{A733093C-FCC5-451A-960D-E41B8831A317}" dt="2024-04-01T09:07:56.962" v="82" actId="47"/>
        <pc:sldMkLst>
          <pc:docMk/>
          <pc:sldMk cId="2247246227" sldId="473"/>
        </pc:sldMkLst>
      </pc:sldChg>
      <pc:sldChg chg="del">
        <pc:chgData name="venkataramana B" userId="4fbb7d20-78cf-4088-8630-bdebf6fd9389" providerId="ADAL" clId="{A733093C-FCC5-451A-960D-E41B8831A317}" dt="2024-04-01T09:07:57.913" v="83" actId="47"/>
        <pc:sldMkLst>
          <pc:docMk/>
          <pc:sldMk cId="4153956453" sldId="474"/>
        </pc:sldMkLst>
      </pc:sldChg>
      <pc:sldChg chg="del">
        <pc:chgData name="venkataramana B" userId="4fbb7d20-78cf-4088-8630-bdebf6fd9389" providerId="ADAL" clId="{A733093C-FCC5-451A-960D-E41B8831A317}" dt="2024-04-01T09:07:58.503" v="84" actId="47"/>
        <pc:sldMkLst>
          <pc:docMk/>
          <pc:sldMk cId="946136444" sldId="475"/>
        </pc:sldMkLst>
      </pc:sldChg>
      <pc:sldChg chg="del">
        <pc:chgData name="venkataramana B" userId="4fbb7d20-78cf-4088-8630-bdebf6fd9389" providerId="ADAL" clId="{A733093C-FCC5-451A-960D-E41B8831A317}" dt="2024-04-01T09:07:58.929" v="85" actId="47"/>
        <pc:sldMkLst>
          <pc:docMk/>
          <pc:sldMk cId="1440043540" sldId="476"/>
        </pc:sldMkLst>
      </pc:sldChg>
      <pc:sldChg chg="del">
        <pc:chgData name="venkataramana B" userId="4fbb7d20-78cf-4088-8630-bdebf6fd9389" providerId="ADAL" clId="{A733093C-FCC5-451A-960D-E41B8831A317}" dt="2024-04-01T09:08:01.108" v="88" actId="47"/>
        <pc:sldMkLst>
          <pc:docMk/>
          <pc:sldMk cId="3998857478" sldId="486"/>
        </pc:sldMkLst>
      </pc:sldChg>
      <pc:sldChg chg="addSp delSp modSp mod modNotesTx">
        <pc:chgData name="venkataramana B" userId="4fbb7d20-78cf-4088-8630-bdebf6fd9389" providerId="ADAL" clId="{A733093C-FCC5-451A-960D-E41B8831A317}" dt="2024-04-04T00:28:19.871" v="3785" actId="1036"/>
        <pc:sldMkLst>
          <pc:docMk/>
          <pc:sldMk cId="42392329" sldId="488"/>
        </pc:sldMkLst>
        <pc:spChg chg="mod">
          <ac:chgData name="venkataramana B" userId="4fbb7d20-78cf-4088-8630-bdebf6fd9389" providerId="ADAL" clId="{A733093C-FCC5-451A-960D-E41B8831A317}" dt="2024-04-03T03:36:18.644" v="293" actId="20577"/>
          <ac:spMkLst>
            <pc:docMk/>
            <pc:sldMk cId="42392329" sldId="488"/>
            <ac:spMk id="2" creationId="{F144CC4B-1D7D-BFDD-7605-D656E9DEA5E5}"/>
          </ac:spMkLst>
        </pc:spChg>
        <pc:spChg chg="del">
          <ac:chgData name="venkataramana B" userId="4fbb7d20-78cf-4088-8630-bdebf6fd9389" providerId="ADAL" clId="{A733093C-FCC5-451A-960D-E41B8831A317}" dt="2024-04-03T03:36:47.549" v="294" actId="478"/>
          <ac:spMkLst>
            <pc:docMk/>
            <pc:sldMk cId="42392329" sldId="488"/>
            <ac:spMk id="6" creationId="{E4B5BAD9-AE11-C775-B0CE-646E0A0192E2}"/>
          </ac:spMkLst>
        </pc:spChg>
        <pc:spChg chg="mod">
          <ac:chgData name="venkataramana B" userId="4fbb7d20-78cf-4088-8630-bdebf6fd9389" providerId="ADAL" clId="{A733093C-FCC5-451A-960D-E41B8831A317}" dt="2024-04-04T00:27:06.995" v="3749"/>
          <ac:spMkLst>
            <pc:docMk/>
            <pc:sldMk cId="42392329" sldId="488"/>
            <ac:spMk id="13" creationId="{6D5C03D5-EBF4-7109-CDDA-02E15B191E99}"/>
          </ac:spMkLst>
        </pc:spChg>
        <pc:spChg chg="mod">
          <ac:chgData name="venkataramana B" userId="4fbb7d20-78cf-4088-8630-bdebf6fd9389" providerId="ADAL" clId="{A733093C-FCC5-451A-960D-E41B8831A317}" dt="2024-04-04T00:27:06.995" v="3749"/>
          <ac:spMkLst>
            <pc:docMk/>
            <pc:sldMk cId="42392329" sldId="488"/>
            <ac:spMk id="16" creationId="{9F981251-D00E-6E60-E41E-5795B65F2197}"/>
          </ac:spMkLst>
        </pc:spChg>
        <pc:spChg chg="mod">
          <ac:chgData name="venkataramana B" userId="4fbb7d20-78cf-4088-8630-bdebf6fd9389" providerId="ADAL" clId="{A733093C-FCC5-451A-960D-E41B8831A317}" dt="2024-04-04T00:27:06.995" v="3749"/>
          <ac:spMkLst>
            <pc:docMk/>
            <pc:sldMk cId="42392329" sldId="488"/>
            <ac:spMk id="17" creationId="{00AAD849-B2FA-B91F-1BE6-3D2D676B99FB}"/>
          </ac:spMkLst>
        </pc:spChg>
        <pc:spChg chg="mod">
          <ac:chgData name="venkataramana B" userId="4fbb7d20-78cf-4088-8630-bdebf6fd9389" providerId="ADAL" clId="{A733093C-FCC5-451A-960D-E41B8831A317}" dt="2024-04-04T00:28:06.820" v="3778" actId="20577"/>
          <ac:spMkLst>
            <pc:docMk/>
            <pc:sldMk cId="42392329" sldId="488"/>
            <ac:spMk id="22" creationId="{E902631A-84F8-77F4-56DE-6F38036B7363}"/>
          </ac:spMkLst>
        </pc:spChg>
        <pc:spChg chg="mod">
          <ac:chgData name="venkataramana B" userId="4fbb7d20-78cf-4088-8630-bdebf6fd9389" providerId="ADAL" clId="{A733093C-FCC5-451A-960D-E41B8831A317}" dt="2024-04-04T00:27:06.995" v="3749"/>
          <ac:spMkLst>
            <pc:docMk/>
            <pc:sldMk cId="42392329" sldId="488"/>
            <ac:spMk id="24" creationId="{0FFD38A2-107D-5FF8-FDFB-7D12A283B7A4}"/>
          </ac:spMkLst>
        </pc:spChg>
        <pc:spChg chg="mod">
          <ac:chgData name="venkataramana B" userId="4fbb7d20-78cf-4088-8630-bdebf6fd9389" providerId="ADAL" clId="{A733093C-FCC5-451A-960D-E41B8831A317}" dt="2024-04-04T00:27:06.995" v="3749"/>
          <ac:spMkLst>
            <pc:docMk/>
            <pc:sldMk cId="42392329" sldId="488"/>
            <ac:spMk id="25" creationId="{CB943C34-CD6A-7E8A-E363-A5F9C6C25157}"/>
          </ac:spMkLst>
        </pc:spChg>
        <pc:grpChg chg="del">
          <ac:chgData name="venkataramana B" userId="4fbb7d20-78cf-4088-8630-bdebf6fd9389" providerId="ADAL" clId="{A733093C-FCC5-451A-960D-E41B8831A317}" dt="2024-04-03T03:36:47.549" v="294" actId="478"/>
          <ac:grpSpMkLst>
            <pc:docMk/>
            <pc:sldMk cId="42392329" sldId="488"/>
            <ac:grpSpMk id="7" creationId="{CDEA33AE-BB66-A360-4686-076292868CCC}"/>
          </ac:grpSpMkLst>
        </pc:grpChg>
        <pc:grpChg chg="add mod">
          <ac:chgData name="venkataramana B" userId="4fbb7d20-78cf-4088-8630-bdebf6fd9389" providerId="ADAL" clId="{A733093C-FCC5-451A-960D-E41B8831A317}" dt="2024-04-04T00:28:19.871" v="3785" actId="1036"/>
          <ac:grpSpMkLst>
            <pc:docMk/>
            <pc:sldMk cId="42392329" sldId="488"/>
            <ac:grpSpMk id="11" creationId="{43C4412B-F756-60F4-8D71-A493DD22C8A1}"/>
          </ac:grpSpMkLst>
        </pc:grpChg>
        <pc:picChg chg="add del mod">
          <ac:chgData name="venkataramana B" userId="4fbb7d20-78cf-4088-8630-bdebf6fd9389" providerId="ADAL" clId="{A733093C-FCC5-451A-960D-E41B8831A317}" dt="2024-04-03T03:39:11.499" v="344" actId="478"/>
          <ac:picMkLst>
            <pc:docMk/>
            <pc:sldMk cId="42392329" sldId="488"/>
            <ac:picMk id="8" creationId="{AA800224-2764-A8D7-83EE-36AC3965B137}"/>
          </ac:picMkLst>
        </pc:picChg>
        <pc:picChg chg="add del mod">
          <ac:chgData name="venkataramana B" userId="4fbb7d20-78cf-4088-8630-bdebf6fd9389" providerId="ADAL" clId="{A733093C-FCC5-451A-960D-E41B8831A317}" dt="2024-04-04T00:26:55.505" v="3748" actId="478"/>
          <ac:picMkLst>
            <pc:docMk/>
            <pc:sldMk cId="42392329" sldId="488"/>
            <ac:picMk id="10" creationId="{CB51A308-5A11-4130-CCD8-D3169A990056}"/>
          </ac:picMkLst>
        </pc:picChg>
        <pc:picChg chg="mod">
          <ac:chgData name="venkataramana B" userId="4fbb7d20-78cf-4088-8630-bdebf6fd9389" providerId="ADAL" clId="{A733093C-FCC5-451A-960D-E41B8831A317}" dt="2024-04-04T00:27:06.995" v="3749"/>
          <ac:picMkLst>
            <pc:docMk/>
            <pc:sldMk cId="42392329" sldId="488"/>
            <ac:picMk id="14" creationId="{6B08AECD-92C9-86D8-895B-60AF683E00E1}"/>
          </ac:picMkLst>
        </pc:picChg>
        <pc:picChg chg="mod">
          <ac:chgData name="venkataramana B" userId="4fbb7d20-78cf-4088-8630-bdebf6fd9389" providerId="ADAL" clId="{A733093C-FCC5-451A-960D-E41B8831A317}" dt="2024-04-04T00:27:06.995" v="3749"/>
          <ac:picMkLst>
            <pc:docMk/>
            <pc:sldMk cId="42392329" sldId="488"/>
            <ac:picMk id="15" creationId="{2DBA2CF1-7813-8C74-552E-26A55066FBCF}"/>
          </ac:picMkLst>
        </pc:picChg>
        <pc:picChg chg="mod">
          <ac:chgData name="venkataramana B" userId="4fbb7d20-78cf-4088-8630-bdebf6fd9389" providerId="ADAL" clId="{A733093C-FCC5-451A-960D-E41B8831A317}" dt="2024-04-04T00:27:06.995" v="3749"/>
          <ac:picMkLst>
            <pc:docMk/>
            <pc:sldMk cId="42392329" sldId="488"/>
            <ac:picMk id="18" creationId="{FA7738DA-409B-BE93-667C-63B7C6173A73}"/>
          </ac:picMkLst>
        </pc:picChg>
        <pc:picChg chg="mod">
          <ac:chgData name="venkataramana B" userId="4fbb7d20-78cf-4088-8630-bdebf6fd9389" providerId="ADAL" clId="{A733093C-FCC5-451A-960D-E41B8831A317}" dt="2024-04-04T00:27:06.995" v="3749"/>
          <ac:picMkLst>
            <pc:docMk/>
            <pc:sldMk cId="42392329" sldId="488"/>
            <ac:picMk id="20" creationId="{ACED2EF3-5807-EB5F-48EF-FA8C335AA014}"/>
          </ac:picMkLst>
        </pc:picChg>
      </pc:sldChg>
      <pc:sldChg chg="del">
        <pc:chgData name="venkataramana B" userId="4fbb7d20-78cf-4088-8630-bdebf6fd9389" providerId="ADAL" clId="{A733093C-FCC5-451A-960D-E41B8831A317}" dt="2024-04-03T03:39:44.419" v="347" actId="47"/>
        <pc:sldMkLst>
          <pc:docMk/>
          <pc:sldMk cId="3468236821" sldId="489"/>
        </pc:sldMkLst>
      </pc:sldChg>
      <pc:sldChg chg="del">
        <pc:chgData name="venkataramana B" userId="4fbb7d20-78cf-4088-8630-bdebf6fd9389" providerId="ADAL" clId="{A733093C-FCC5-451A-960D-E41B8831A317}" dt="2024-04-01T09:09:49.835" v="95" actId="47"/>
        <pc:sldMkLst>
          <pc:docMk/>
          <pc:sldMk cId="1732858426" sldId="490"/>
        </pc:sldMkLst>
      </pc:sldChg>
      <pc:sldChg chg="addSp delSp modSp add mod">
        <pc:chgData name="venkataramana B" userId="4fbb7d20-78cf-4088-8630-bdebf6fd9389" providerId="ADAL" clId="{A733093C-FCC5-451A-960D-E41B8831A317}" dt="2024-04-01T10:51:13.099" v="149"/>
        <pc:sldMkLst>
          <pc:docMk/>
          <pc:sldMk cId="3664234239" sldId="500"/>
        </pc:sldMkLst>
        <pc:spChg chg="mod">
          <ac:chgData name="venkataramana B" userId="4fbb7d20-78cf-4088-8630-bdebf6fd9389" providerId="ADAL" clId="{A733093C-FCC5-451A-960D-E41B8831A317}" dt="2024-04-01T10:51:04.370" v="131" actId="20577"/>
          <ac:spMkLst>
            <pc:docMk/>
            <pc:sldMk cId="3664234239" sldId="500"/>
            <ac:spMk id="3" creationId="{5AE4EE60-38AE-9853-DFA1-577B39DDE8DC}"/>
          </ac:spMkLst>
        </pc:spChg>
        <pc:spChg chg="del">
          <ac:chgData name="venkataramana B" userId="4fbb7d20-78cf-4088-8630-bdebf6fd9389" providerId="ADAL" clId="{A733093C-FCC5-451A-960D-E41B8831A317}" dt="2024-04-01T09:09:25.954" v="90" actId="478"/>
          <ac:spMkLst>
            <pc:docMk/>
            <pc:sldMk cId="3664234239" sldId="500"/>
            <ac:spMk id="6" creationId="{640DC149-7071-3C26-21BE-80CC48A0A664}"/>
          </ac:spMkLst>
        </pc:spChg>
        <pc:spChg chg="mod">
          <ac:chgData name="venkataramana B" userId="4fbb7d20-78cf-4088-8630-bdebf6fd9389" providerId="ADAL" clId="{A733093C-FCC5-451A-960D-E41B8831A317}" dt="2024-04-01T10:51:13.098" v="147"/>
          <ac:spMkLst>
            <pc:docMk/>
            <pc:sldMk cId="3664234239" sldId="500"/>
            <ac:spMk id="7" creationId="{DA7BC85B-9CA4-BD02-C544-950B513FF7E0}"/>
          </ac:spMkLst>
        </pc:spChg>
        <pc:cxnChg chg="add del mod replST">
          <ac:chgData name="venkataramana B" userId="4fbb7d20-78cf-4088-8630-bdebf6fd9389" providerId="ADAL" clId="{A733093C-FCC5-451A-960D-E41B8831A317}" dt="2024-04-01T10:51:13.099" v="149"/>
          <ac:cxnSpMkLst>
            <pc:docMk/>
            <pc:sldMk cId="3664234239" sldId="500"/>
            <ac:cxnSpMk id="8" creationId="{07DC94DE-F0DC-CFBC-EAFC-522434B21A4E}"/>
          </ac:cxnSpMkLst>
        </pc:cxnChg>
      </pc:sldChg>
      <pc:sldChg chg="addSp delSp modSp add mod ord modNotesTx">
        <pc:chgData name="venkataramana B" userId="4fbb7d20-78cf-4088-8630-bdebf6fd9389" providerId="ADAL" clId="{A733093C-FCC5-451A-960D-E41B8831A317}" dt="2024-04-13T14:06:05.389" v="4076"/>
        <pc:sldMkLst>
          <pc:docMk/>
          <pc:sldMk cId="1027293982" sldId="503"/>
        </pc:sldMkLst>
        <pc:spChg chg="mod">
          <ac:chgData name="venkataramana B" userId="4fbb7d20-78cf-4088-8630-bdebf6fd9389" providerId="ADAL" clId="{A733093C-FCC5-451A-960D-E41B8831A317}" dt="2024-04-13T14:05:47.114" v="4075" actId="20577"/>
          <ac:spMkLst>
            <pc:docMk/>
            <pc:sldMk cId="1027293982" sldId="503"/>
            <ac:spMk id="4" creationId="{BAF98D91-7565-125C-9B74-39B5D093F599}"/>
          </ac:spMkLst>
        </pc:spChg>
        <pc:spChg chg="mod">
          <ac:chgData name="venkataramana B" userId="4fbb7d20-78cf-4088-8630-bdebf6fd9389" providerId="ADAL" clId="{A733093C-FCC5-451A-960D-E41B8831A317}" dt="2024-04-03T23:43:01.694" v="2548"/>
          <ac:spMkLst>
            <pc:docMk/>
            <pc:sldMk cId="1027293982" sldId="503"/>
            <ac:spMk id="13" creationId="{26C9D3CC-3774-1EF4-14FE-70BF165D2C46}"/>
          </ac:spMkLst>
        </pc:spChg>
        <pc:cxnChg chg="add del mod replST">
          <ac:chgData name="venkataramana B" userId="4fbb7d20-78cf-4088-8630-bdebf6fd9389" providerId="ADAL" clId="{A733093C-FCC5-451A-960D-E41B8831A317}" dt="2024-04-03T23:43:01.695" v="2550"/>
          <ac:cxnSpMkLst>
            <pc:docMk/>
            <pc:sldMk cId="1027293982" sldId="503"/>
            <ac:cxnSpMk id="10" creationId="{1BF906E0-8201-5803-DB49-00B14FDD0D48}"/>
          </ac:cxnSpMkLst>
        </pc:cxnChg>
      </pc:sldChg>
      <pc:sldChg chg="modSp add mod">
        <pc:chgData name="venkataramana B" userId="4fbb7d20-78cf-4088-8630-bdebf6fd9389" providerId="ADAL" clId="{A733093C-FCC5-451A-960D-E41B8831A317}" dt="2024-04-03T07:26:52.414" v="1923" actId="14100"/>
        <pc:sldMkLst>
          <pc:docMk/>
          <pc:sldMk cId="3185896202" sldId="523"/>
        </pc:sldMkLst>
        <pc:spChg chg="mod">
          <ac:chgData name="venkataramana B" userId="4fbb7d20-78cf-4088-8630-bdebf6fd9389" providerId="ADAL" clId="{A733093C-FCC5-451A-960D-E41B8831A317}" dt="2024-04-03T07:26:52.414" v="1923" actId="14100"/>
          <ac:spMkLst>
            <pc:docMk/>
            <pc:sldMk cId="3185896202" sldId="523"/>
            <ac:spMk id="9" creationId="{8E12156A-CE16-F381-1E4A-446782EB2493}"/>
          </ac:spMkLst>
        </pc:spChg>
      </pc:sldChg>
      <pc:sldChg chg="delSp add mod">
        <pc:chgData name="venkataramana B" userId="4fbb7d20-78cf-4088-8630-bdebf6fd9389" providerId="ADAL" clId="{A733093C-FCC5-451A-960D-E41B8831A317}" dt="2024-04-01T05:58:02.566" v="77" actId="478"/>
        <pc:sldMkLst>
          <pc:docMk/>
          <pc:sldMk cId="2267921826" sldId="526"/>
        </pc:sldMkLst>
        <pc:spChg chg="del">
          <ac:chgData name="venkataramana B" userId="4fbb7d20-78cf-4088-8630-bdebf6fd9389" providerId="ADAL" clId="{A733093C-FCC5-451A-960D-E41B8831A317}" dt="2024-04-01T05:58:02.566" v="77" actId="478"/>
          <ac:spMkLst>
            <pc:docMk/>
            <pc:sldMk cId="2267921826" sldId="526"/>
            <ac:spMk id="8" creationId="{8B4248E6-ED9D-345E-D5F7-08D82EE863C8}"/>
          </ac:spMkLst>
        </pc:spChg>
      </pc:sldChg>
      <pc:sldChg chg="add">
        <pc:chgData name="venkataramana B" userId="4fbb7d20-78cf-4088-8630-bdebf6fd9389" providerId="ADAL" clId="{A733093C-FCC5-451A-960D-E41B8831A317}" dt="2024-04-01T04:59:47.435" v="23"/>
        <pc:sldMkLst>
          <pc:docMk/>
          <pc:sldMk cId="1888565773" sldId="530"/>
        </pc:sldMkLst>
      </pc:sldChg>
      <pc:sldChg chg="addSp delSp modSp add mod ord modNotesTx">
        <pc:chgData name="venkataramana B" userId="4fbb7d20-78cf-4088-8630-bdebf6fd9389" providerId="ADAL" clId="{A733093C-FCC5-451A-960D-E41B8831A317}" dt="2024-04-13T14:08:46.570" v="4208" actId="113"/>
        <pc:sldMkLst>
          <pc:docMk/>
          <pc:sldMk cId="2677807051" sldId="531"/>
        </pc:sldMkLst>
        <pc:spChg chg="mod">
          <ac:chgData name="venkataramana B" userId="4fbb7d20-78cf-4088-8630-bdebf6fd9389" providerId="ADAL" clId="{A733093C-FCC5-451A-960D-E41B8831A317}" dt="2024-04-03T04:24:05.840" v="511" actId="20577"/>
          <ac:spMkLst>
            <pc:docMk/>
            <pc:sldMk cId="2677807051" sldId="531"/>
            <ac:spMk id="3" creationId="{A2DF4000-06D3-94F8-275D-47CF9C82AD60}"/>
          </ac:spMkLst>
        </pc:spChg>
        <pc:spChg chg="mod">
          <ac:chgData name="venkataramana B" userId="4fbb7d20-78cf-4088-8630-bdebf6fd9389" providerId="ADAL" clId="{A733093C-FCC5-451A-960D-E41B8831A317}" dt="2024-04-13T14:08:05.802" v="4129" actId="20577"/>
          <ac:spMkLst>
            <pc:docMk/>
            <pc:sldMk cId="2677807051" sldId="531"/>
            <ac:spMk id="4" creationId="{F823BEE2-2806-3ECE-6ED1-188CC73F6DEA}"/>
          </ac:spMkLst>
        </pc:spChg>
        <pc:spChg chg="mod">
          <ac:chgData name="venkataramana B" userId="4fbb7d20-78cf-4088-8630-bdebf6fd9389" providerId="ADAL" clId="{A733093C-FCC5-451A-960D-E41B8831A317}" dt="2024-04-03T04:24:37.809" v="515"/>
          <ac:spMkLst>
            <pc:docMk/>
            <pc:sldMk cId="2677807051" sldId="531"/>
            <ac:spMk id="5" creationId="{9687FCDF-2999-AA42-59B7-73A62CEC59C6}"/>
          </ac:spMkLst>
        </pc:spChg>
        <pc:spChg chg="mod">
          <ac:chgData name="venkataramana B" userId="4fbb7d20-78cf-4088-8630-bdebf6fd9389" providerId="ADAL" clId="{A733093C-FCC5-451A-960D-E41B8831A317}" dt="2024-04-03T04:25:49.495" v="528" actId="465"/>
          <ac:spMkLst>
            <pc:docMk/>
            <pc:sldMk cId="2677807051" sldId="531"/>
            <ac:spMk id="7" creationId="{70ADC015-B634-6BAB-0335-BA4CD0EB0C0C}"/>
          </ac:spMkLst>
        </pc:spChg>
        <pc:spChg chg="mod">
          <ac:chgData name="venkataramana B" userId="4fbb7d20-78cf-4088-8630-bdebf6fd9389" providerId="ADAL" clId="{A733093C-FCC5-451A-960D-E41B8831A317}" dt="2024-04-03T04:25:49.495" v="528" actId="465"/>
          <ac:spMkLst>
            <pc:docMk/>
            <pc:sldMk cId="2677807051" sldId="531"/>
            <ac:spMk id="8" creationId="{6DD27E36-74E1-4B21-37AB-EDBFAB1BD21D}"/>
          </ac:spMkLst>
        </pc:spChg>
        <pc:spChg chg="mod">
          <ac:chgData name="venkataramana B" userId="4fbb7d20-78cf-4088-8630-bdebf6fd9389" providerId="ADAL" clId="{A733093C-FCC5-451A-960D-E41B8831A317}" dt="2024-04-03T04:25:34.971" v="527" actId="14100"/>
          <ac:spMkLst>
            <pc:docMk/>
            <pc:sldMk cId="2677807051" sldId="531"/>
            <ac:spMk id="9" creationId="{8B1EA60C-FD10-1288-7A90-51B24539C1EC}"/>
          </ac:spMkLst>
        </pc:spChg>
        <pc:spChg chg="mod">
          <ac:chgData name="venkataramana B" userId="4fbb7d20-78cf-4088-8630-bdebf6fd9389" providerId="ADAL" clId="{A733093C-FCC5-451A-960D-E41B8831A317}" dt="2024-04-04T00:03:58.205" v="3312"/>
          <ac:spMkLst>
            <pc:docMk/>
            <pc:sldMk cId="2677807051" sldId="531"/>
            <ac:spMk id="12" creationId="{C2125CCA-FF7B-65C3-1820-C845ED3A858D}"/>
          </ac:spMkLst>
        </pc:spChg>
        <pc:picChg chg="add mod">
          <ac:chgData name="venkataramana B" userId="4fbb7d20-78cf-4088-8630-bdebf6fd9389" providerId="ADAL" clId="{A733093C-FCC5-451A-960D-E41B8831A317}" dt="2024-04-03T04:26:01.329" v="531" actId="1076"/>
          <ac:picMkLst>
            <pc:docMk/>
            <pc:sldMk cId="2677807051" sldId="531"/>
            <ac:picMk id="2" creationId="{3B8F3193-1549-9374-01B0-2D325CDB87CC}"/>
          </ac:picMkLst>
        </pc:picChg>
        <pc:picChg chg="mod">
          <ac:chgData name="venkataramana B" userId="4fbb7d20-78cf-4088-8630-bdebf6fd9389" providerId="ADAL" clId="{A733093C-FCC5-451A-960D-E41B8831A317}" dt="2024-04-03T04:25:55.639" v="529" actId="1076"/>
          <ac:picMkLst>
            <pc:docMk/>
            <pc:sldMk cId="2677807051" sldId="531"/>
            <ac:picMk id="13" creationId="{30F4264F-37CD-974B-FCA6-C37F4E9D2379}"/>
          </ac:picMkLst>
        </pc:picChg>
        <pc:picChg chg="mod">
          <ac:chgData name="venkataramana B" userId="4fbb7d20-78cf-4088-8630-bdebf6fd9389" providerId="ADAL" clId="{A733093C-FCC5-451A-960D-E41B8831A317}" dt="2024-04-03T04:25:58.571" v="530" actId="1076"/>
          <ac:picMkLst>
            <pc:docMk/>
            <pc:sldMk cId="2677807051" sldId="531"/>
            <ac:picMk id="14" creationId="{DFC0BBDB-A1EC-A3DA-226C-CCA6C26D99DF}"/>
          </ac:picMkLst>
        </pc:picChg>
        <pc:picChg chg="del">
          <ac:chgData name="venkataramana B" userId="4fbb7d20-78cf-4088-8630-bdebf6fd9389" providerId="ADAL" clId="{A733093C-FCC5-451A-960D-E41B8831A317}" dt="2024-04-03T04:24:15.731" v="512" actId="478"/>
          <ac:picMkLst>
            <pc:docMk/>
            <pc:sldMk cId="2677807051" sldId="531"/>
            <ac:picMk id="16" creationId="{10744797-C426-D6E8-2254-54ECE4B10977}"/>
          </ac:picMkLst>
        </pc:picChg>
        <pc:cxnChg chg="add del mod replST">
          <ac:chgData name="venkataramana B" userId="4fbb7d20-78cf-4088-8630-bdebf6fd9389" providerId="ADAL" clId="{A733093C-FCC5-451A-960D-E41B8831A317}" dt="2024-04-04T00:03:58.206" v="3314"/>
          <ac:cxnSpMkLst>
            <pc:docMk/>
            <pc:sldMk cId="2677807051" sldId="531"/>
            <ac:cxnSpMk id="6" creationId="{2C31E04E-DB28-E566-DC89-8E75EF07B6FE}"/>
          </ac:cxnSpMkLst>
        </pc:cxnChg>
      </pc:sldChg>
      <pc:sldChg chg="addSp delSp modSp add mod">
        <pc:chgData name="venkataramana B" userId="4fbb7d20-78cf-4088-8630-bdebf6fd9389" providerId="ADAL" clId="{A733093C-FCC5-451A-960D-E41B8831A317}" dt="2024-04-04T04:22:45.152" v="4004"/>
        <pc:sldMkLst>
          <pc:docMk/>
          <pc:sldMk cId="4120728366" sldId="541"/>
        </pc:sldMkLst>
        <pc:spChg chg="mod">
          <ac:chgData name="venkataramana B" userId="4fbb7d20-78cf-4088-8630-bdebf6fd9389" providerId="ADAL" clId="{A733093C-FCC5-451A-960D-E41B8831A317}" dt="2024-04-03T07:15:32.007" v="1900" actId="20577"/>
          <ac:spMkLst>
            <pc:docMk/>
            <pc:sldMk cId="4120728366" sldId="541"/>
            <ac:spMk id="3" creationId="{5FC4912F-25D6-0D9B-F82C-7A37AD7C555C}"/>
          </ac:spMkLst>
        </pc:spChg>
        <pc:spChg chg="mod">
          <ac:chgData name="venkataramana B" userId="4fbb7d20-78cf-4088-8630-bdebf6fd9389" providerId="ADAL" clId="{A733093C-FCC5-451A-960D-E41B8831A317}" dt="2024-04-04T04:22:39.611" v="3986" actId="20577"/>
          <ac:spMkLst>
            <pc:docMk/>
            <pc:sldMk cId="4120728366" sldId="541"/>
            <ac:spMk id="4" creationId="{FED7AB0A-2783-3A41-5F5B-2ED7DA55697D}"/>
          </ac:spMkLst>
        </pc:spChg>
        <pc:spChg chg="mod">
          <ac:chgData name="venkataramana B" userId="4fbb7d20-78cf-4088-8630-bdebf6fd9389" providerId="ADAL" clId="{A733093C-FCC5-451A-960D-E41B8831A317}" dt="2024-04-04T04:22:45.150" v="4002"/>
          <ac:spMkLst>
            <pc:docMk/>
            <pc:sldMk cId="4120728366" sldId="541"/>
            <ac:spMk id="6" creationId="{F569BADE-D44D-F21C-9F3B-F909BAD13FB7}"/>
          </ac:spMkLst>
        </pc:spChg>
        <pc:spChg chg="del">
          <ac:chgData name="venkataramana B" userId="4fbb7d20-78cf-4088-8630-bdebf6fd9389" providerId="ADAL" clId="{A733093C-FCC5-451A-960D-E41B8831A317}" dt="2024-04-01T05:58:05.416" v="78" actId="478"/>
          <ac:spMkLst>
            <pc:docMk/>
            <pc:sldMk cId="4120728366" sldId="541"/>
            <ac:spMk id="7" creationId="{1BB85CEF-B19D-95C7-86F7-B2F0CC849885}"/>
          </ac:spMkLst>
        </pc:spChg>
        <pc:cxnChg chg="add del mod replST">
          <ac:chgData name="venkataramana B" userId="4fbb7d20-78cf-4088-8630-bdebf6fd9389" providerId="ADAL" clId="{A733093C-FCC5-451A-960D-E41B8831A317}" dt="2024-04-04T04:22:45.152" v="4004"/>
          <ac:cxnSpMkLst>
            <pc:docMk/>
            <pc:sldMk cId="4120728366" sldId="541"/>
            <ac:cxnSpMk id="2" creationId="{72EE590F-422E-9D5C-1BE4-54C1762B94DA}"/>
          </ac:cxnSpMkLst>
        </pc:cxnChg>
      </pc:sldChg>
      <pc:sldChg chg="add del">
        <pc:chgData name="venkataramana B" userId="4fbb7d20-78cf-4088-8630-bdebf6fd9389" providerId="ADAL" clId="{A733093C-FCC5-451A-960D-E41B8831A317}" dt="2024-04-03T05:11:55.210" v="1182" actId="47"/>
        <pc:sldMkLst>
          <pc:docMk/>
          <pc:sldMk cId="1241859683" sldId="544"/>
        </pc:sldMkLst>
      </pc:sldChg>
      <pc:sldChg chg="modSp del mod">
        <pc:chgData name="venkataramana B" userId="4fbb7d20-78cf-4088-8630-bdebf6fd9389" providerId="ADAL" clId="{A733093C-FCC5-451A-960D-E41B8831A317}" dt="2024-04-13T14:02:00.861" v="4034" actId="47"/>
        <pc:sldMkLst>
          <pc:docMk/>
          <pc:sldMk cId="718080414" sldId="2115"/>
        </pc:sldMkLst>
        <pc:spChg chg="mod">
          <ac:chgData name="venkataramana B" userId="4fbb7d20-78cf-4088-8630-bdebf6fd9389" providerId="ADAL" clId="{A733093C-FCC5-451A-960D-E41B8831A317}" dt="2024-04-04T04:22:21.382" v="3954"/>
          <ac:spMkLst>
            <pc:docMk/>
            <pc:sldMk cId="718080414" sldId="2115"/>
            <ac:spMk id="3" creationId="{05C6B2F6-3FE4-1FEA-A88A-8C9A30845F8C}"/>
          </ac:spMkLst>
        </pc:spChg>
      </pc:sldChg>
      <pc:sldChg chg="modSp del mod">
        <pc:chgData name="venkataramana B" userId="4fbb7d20-78cf-4088-8630-bdebf6fd9389" providerId="ADAL" clId="{A733093C-FCC5-451A-960D-E41B8831A317}" dt="2024-04-13T14:10:30.557" v="4344" actId="47"/>
        <pc:sldMkLst>
          <pc:docMk/>
          <pc:sldMk cId="775089258" sldId="2116"/>
        </pc:sldMkLst>
        <pc:spChg chg="mod">
          <ac:chgData name="venkataramana B" userId="4fbb7d20-78cf-4088-8630-bdebf6fd9389" providerId="ADAL" clId="{A733093C-FCC5-451A-960D-E41B8831A317}" dt="2024-04-04T04:23:37.662" v="4007" actId="20577"/>
          <ac:spMkLst>
            <pc:docMk/>
            <pc:sldMk cId="775089258" sldId="2116"/>
            <ac:spMk id="5" creationId="{3AA60E63-539E-7F2C-D06C-C08F7425DC02}"/>
          </ac:spMkLst>
        </pc:spChg>
      </pc:sldChg>
      <pc:sldChg chg="ord">
        <pc:chgData name="venkataramana B" userId="4fbb7d20-78cf-4088-8630-bdebf6fd9389" providerId="ADAL" clId="{A733093C-FCC5-451A-960D-E41B8831A317}" dt="2024-04-03T07:39:36.016" v="1935"/>
        <pc:sldMkLst>
          <pc:docMk/>
          <pc:sldMk cId="2741684915" sldId="2235"/>
        </pc:sldMkLst>
      </pc:sldChg>
      <pc:sldChg chg="ord">
        <pc:chgData name="venkataramana B" userId="4fbb7d20-78cf-4088-8630-bdebf6fd9389" providerId="ADAL" clId="{A733093C-FCC5-451A-960D-E41B8831A317}" dt="2024-04-13T14:19:46.502" v="4688"/>
        <pc:sldMkLst>
          <pc:docMk/>
          <pc:sldMk cId="2429520067" sldId="2236"/>
        </pc:sldMkLst>
      </pc:sldChg>
      <pc:sldChg chg="ord">
        <pc:chgData name="venkataramana B" userId="4fbb7d20-78cf-4088-8630-bdebf6fd9389" providerId="ADAL" clId="{A733093C-FCC5-451A-960D-E41B8831A317}" dt="2024-04-13T14:19:46.502" v="4688"/>
        <pc:sldMkLst>
          <pc:docMk/>
          <pc:sldMk cId="1209003183" sldId="2237"/>
        </pc:sldMkLst>
      </pc:sldChg>
      <pc:sldChg chg="del">
        <pc:chgData name="venkataramana B" userId="4fbb7d20-78cf-4088-8630-bdebf6fd9389" providerId="ADAL" clId="{A733093C-FCC5-451A-960D-E41B8831A317}" dt="2024-04-03T03:39:49.787" v="348" actId="47"/>
        <pc:sldMkLst>
          <pc:docMk/>
          <pc:sldMk cId="3223449445" sldId="2238"/>
        </pc:sldMkLst>
      </pc:sldChg>
      <pc:sldChg chg="del">
        <pc:chgData name="venkataramana B" userId="4fbb7d20-78cf-4088-8630-bdebf6fd9389" providerId="ADAL" clId="{A733093C-FCC5-451A-960D-E41B8831A317}" dt="2024-04-01T09:09:48.065" v="91" actId="47"/>
        <pc:sldMkLst>
          <pc:docMk/>
          <pc:sldMk cId="3818898810" sldId="2250"/>
        </pc:sldMkLst>
      </pc:sldChg>
      <pc:sldChg chg="del">
        <pc:chgData name="venkataramana B" userId="4fbb7d20-78cf-4088-8630-bdebf6fd9389" providerId="ADAL" clId="{A733093C-FCC5-451A-960D-E41B8831A317}" dt="2024-04-01T09:09:48.740" v="92" actId="47"/>
        <pc:sldMkLst>
          <pc:docMk/>
          <pc:sldMk cId="1981195114" sldId="2251"/>
        </pc:sldMkLst>
      </pc:sldChg>
      <pc:sldChg chg="del">
        <pc:chgData name="venkataramana B" userId="4fbb7d20-78cf-4088-8630-bdebf6fd9389" providerId="ADAL" clId="{A733093C-FCC5-451A-960D-E41B8831A317}" dt="2024-04-01T09:09:49.090" v="93" actId="47"/>
        <pc:sldMkLst>
          <pc:docMk/>
          <pc:sldMk cId="2292833936" sldId="2252"/>
        </pc:sldMkLst>
      </pc:sldChg>
      <pc:sldChg chg="del">
        <pc:chgData name="venkataramana B" userId="4fbb7d20-78cf-4088-8630-bdebf6fd9389" providerId="ADAL" clId="{A733093C-FCC5-451A-960D-E41B8831A317}" dt="2024-04-01T09:09:49.452" v="94" actId="47"/>
        <pc:sldMkLst>
          <pc:docMk/>
          <pc:sldMk cId="37139165" sldId="2254"/>
        </pc:sldMkLst>
      </pc:sldChg>
      <pc:sldChg chg="del">
        <pc:chgData name="venkataramana B" userId="4fbb7d20-78cf-4088-8630-bdebf6fd9389" providerId="ADAL" clId="{A733093C-FCC5-451A-960D-E41B8831A317}" dt="2024-04-01T09:09:50.382" v="96" actId="47"/>
        <pc:sldMkLst>
          <pc:docMk/>
          <pc:sldMk cId="1382828434" sldId="2255"/>
        </pc:sldMkLst>
      </pc:sldChg>
      <pc:sldChg chg="del">
        <pc:chgData name="venkataramana B" userId="4fbb7d20-78cf-4088-8630-bdebf6fd9389" providerId="ADAL" clId="{A733093C-FCC5-451A-960D-E41B8831A317}" dt="2024-04-01T09:09:50.790" v="97" actId="47"/>
        <pc:sldMkLst>
          <pc:docMk/>
          <pc:sldMk cId="1869218163" sldId="2256"/>
        </pc:sldMkLst>
      </pc:sldChg>
      <pc:sldChg chg="ord">
        <pc:chgData name="venkataramana B" userId="4fbb7d20-78cf-4088-8630-bdebf6fd9389" providerId="ADAL" clId="{A733093C-FCC5-451A-960D-E41B8831A317}" dt="2024-04-13T14:19:46.502" v="4688"/>
        <pc:sldMkLst>
          <pc:docMk/>
          <pc:sldMk cId="4105590993" sldId="2257"/>
        </pc:sldMkLst>
      </pc:sldChg>
      <pc:sldChg chg="del">
        <pc:chgData name="venkataramana B" userId="4fbb7d20-78cf-4088-8630-bdebf6fd9389" providerId="ADAL" clId="{A733093C-FCC5-451A-960D-E41B8831A317}" dt="2024-04-01T05:51:30.131" v="72" actId="47"/>
        <pc:sldMkLst>
          <pc:docMk/>
          <pc:sldMk cId="293567475" sldId="2258"/>
        </pc:sldMkLst>
      </pc:sldChg>
      <pc:sldChg chg="del">
        <pc:chgData name="venkataramana B" userId="4fbb7d20-78cf-4088-8630-bdebf6fd9389" providerId="ADAL" clId="{A733093C-FCC5-451A-960D-E41B8831A317}" dt="2024-04-01T05:51:30.776" v="73" actId="47"/>
        <pc:sldMkLst>
          <pc:docMk/>
          <pc:sldMk cId="3850081842" sldId="2259"/>
        </pc:sldMkLst>
      </pc:sldChg>
      <pc:sldChg chg="del">
        <pc:chgData name="venkataramana B" userId="4fbb7d20-78cf-4088-8630-bdebf6fd9389" providerId="ADAL" clId="{A733093C-FCC5-451A-960D-E41B8831A317}" dt="2024-04-01T05:51:31.210" v="74" actId="47"/>
        <pc:sldMkLst>
          <pc:docMk/>
          <pc:sldMk cId="4040788385" sldId="2260"/>
        </pc:sldMkLst>
      </pc:sldChg>
      <pc:sldChg chg="del">
        <pc:chgData name="venkataramana B" userId="4fbb7d20-78cf-4088-8630-bdebf6fd9389" providerId="ADAL" clId="{A733093C-FCC5-451A-960D-E41B8831A317}" dt="2024-04-01T05:51:31.566" v="75" actId="47"/>
        <pc:sldMkLst>
          <pc:docMk/>
          <pc:sldMk cId="1808203097" sldId="2261"/>
        </pc:sldMkLst>
      </pc:sldChg>
      <pc:sldChg chg="del">
        <pc:chgData name="venkataramana B" userId="4fbb7d20-78cf-4088-8630-bdebf6fd9389" providerId="ADAL" clId="{A733093C-FCC5-451A-960D-E41B8831A317}" dt="2024-04-01T05:51:31.955" v="76" actId="47"/>
        <pc:sldMkLst>
          <pc:docMk/>
          <pc:sldMk cId="3466056372" sldId="2262"/>
        </pc:sldMkLst>
      </pc:sldChg>
      <pc:sldChg chg="modSp mod">
        <pc:chgData name="venkataramana B" userId="4fbb7d20-78cf-4088-8630-bdebf6fd9389" providerId="ADAL" clId="{A733093C-FCC5-451A-960D-E41B8831A317}" dt="2024-04-04T02:46:00.136" v="3896" actId="20577"/>
        <pc:sldMkLst>
          <pc:docMk/>
          <pc:sldMk cId="2662357090" sldId="2263"/>
        </pc:sldMkLst>
        <pc:spChg chg="mod">
          <ac:chgData name="venkataramana B" userId="4fbb7d20-78cf-4088-8630-bdebf6fd9389" providerId="ADAL" clId="{A733093C-FCC5-451A-960D-E41B8831A317}" dt="2024-04-04T02:46:00.136" v="3896" actId="20577"/>
          <ac:spMkLst>
            <pc:docMk/>
            <pc:sldMk cId="2662357090" sldId="2263"/>
            <ac:spMk id="3" creationId="{5EC0C677-5DD9-7527-6012-B76470E0E585}"/>
          </ac:spMkLst>
        </pc:spChg>
      </pc:sldChg>
      <pc:sldChg chg="addSp delSp modSp mod modNotesTx">
        <pc:chgData name="venkataramana B" userId="4fbb7d20-78cf-4088-8630-bdebf6fd9389" providerId="ADAL" clId="{A733093C-FCC5-451A-960D-E41B8831A317}" dt="2024-04-13T14:20:09.421" v="4706" actId="20577"/>
        <pc:sldMkLst>
          <pc:docMk/>
          <pc:sldMk cId="260180913" sldId="2264"/>
        </pc:sldMkLst>
        <pc:picChg chg="del">
          <ac:chgData name="venkataramana B" userId="4fbb7d20-78cf-4088-8630-bdebf6fd9389" providerId="ADAL" clId="{A733093C-FCC5-451A-960D-E41B8831A317}" dt="2024-04-04T02:35:36.561" v="3850" actId="478"/>
          <ac:picMkLst>
            <pc:docMk/>
            <pc:sldMk cId="260180913" sldId="2264"/>
            <ac:picMk id="2" creationId="{633814B4-1755-073F-A0EF-50373B69AE8D}"/>
          </ac:picMkLst>
        </pc:picChg>
        <pc:picChg chg="add mod">
          <ac:chgData name="venkataramana B" userId="4fbb7d20-78cf-4088-8630-bdebf6fd9389" providerId="ADAL" clId="{A733093C-FCC5-451A-960D-E41B8831A317}" dt="2024-04-04T02:37:13.903" v="3867" actId="208"/>
          <ac:picMkLst>
            <pc:docMk/>
            <pc:sldMk cId="260180913" sldId="2264"/>
            <ac:picMk id="7" creationId="{7DB98B57-5604-6FF9-7D10-854EF7525223}"/>
          </ac:picMkLst>
        </pc:picChg>
      </pc:sldChg>
      <pc:sldChg chg="modSp del mod modNotesTx">
        <pc:chgData name="venkataramana B" userId="4fbb7d20-78cf-4088-8630-bdebf6fd9389" providerId="ADAL" clId="{A733093C-FCC5-451A-960D-E41B8831A317}" dt="2024-04-04T00:44:01.470" v="3849" actId="47"/>
        <pc:sldMkLst>
          <pc:docMk/>
          <pc:sldMk cId="2962404661" sldId="2269"/>
        </pc:sldMkLst>
        <pc:spChg chg="mod">
          <ac:chgData name="venkataramana B" userId="4fbb7d20-78cf-4088-8630-bdebf6fd9389" providerId="ADAL" clId="{A733093C-FCC5-451A-960D-E41B8831A317}" dt="2024-04-03T03:32:27.491" v="234"/>
          <ac:spMkLst>
            <pc:docMk/>
            <pc:sldMk cId="2962404661" sldId="2269"/>
            <ac:spMk id="5" creationId="{567660C0-47BF-F0C6-42A9-4C86D0749C2C}"/>
          </ac:spMkLst>
        </pc:spChg>
        <pc:spChg chg="mod">
          <ac:chgData name="venkataramana B" userId="4fbb7d20-78cf-4088-8630-bdebf6fd9389" providerId="ADAL" clId="{A733093C-FCC5-451A-960D-E41B8831A317}" dt="2024-04-03T03:28:21.750" v="229"/>
          <ac:spMkLst>
            <pc:docMk/>
            <pc:sldMk cId="2962404661" sldId="2269"/>
            <ac:spMk id="6" creationId="{54111E37-A635-2395-788E-7291AC9EB16A}"/>
          </ac:spMkLst>
        </pc:spChg>
      </pc:sldChg>
      <pc:sldChg chg="modSp mod modNotesTx">
        <pc:chgData name="venkataramana B" userId="4fbb7d20-78cf-4088-8630-bdebf6fd9389" providerId="ADAL" clId="{A733093C-FCC5-451A-960D-E41B8831A317}" dt="2024-04-04T00:43:42.942" v="3848"/>
        <pc:sldMkLst>
          <pc:docMk/>
          <pc:sldMk cId="2756986331" sldId="2270"/>
        </pc:sldMkLst>
        <pc:spChg chg="mod">
          <ac:chgData name="venkataramana B" userId="4fbb7d20-78cf-4088-8630-bdebf6fd9389" providerId="ADAL" clId="{A733093C-FCC5-451A-960D-E41B8831A317}" dt="2024-04-04T00:43:42.942" v="3848"/>
          <ac:spMkLst>
            <pc:docMk/>
            <pc:sldMk cId="2756986331" sldId="2270"/>
            <ac:spMk id="5" creationId="{0FC4CA35-9640-0AD0-BB96-E711BB86DBE9}"/>
          </ac:spMkLst>
        </pc:spChg>
        <pc:spChg chg="mod">
          <ac:chgData name="venkataramana B" userId="4fbb7d20-78cf-4088-8630-bdebf6fd9389" providerId="ADAL" clId="{A733093C-FCC5-451A-960D-E41B8831A317}" dt="2024-04-03T04:07:44.752" v="467"/>
          <ac:spMkLst>
            <pc:docMk/>
            <pc:sldMk cId="2756986331" sldId="2270"/>
            <ac:spMk id="6" creationId="{383D9CFD-07CF-3AC4-36E6-67C4AA4893E6}"/>
          </ac:spMkLst>
        </pc:spChg>
      </pc:sldChg>
      <pc:sldChg chg="addSp delSp modSp new del mod">
        <pc:chgData name="venkataramana B" userId="4fbb7d20-78cf-4088-8630-bdebf6fd9389" providerId="ADAL" clId="{A733093C-FCC5-451A-960D-E41B8831A317}" dt="2024-04-13T14:11:06.218" v="4346" actId="47"/>
        <pc:sldMkLst>
          <pc:docMk/>
          <pc:sldMk cId="129793539" sldId="2271"/>
        </pc:sldMkLst>
        <pc:spChg chg="mod">
          <ac:chgData name="venkataramana B" userId="4fbb7d20-78cf-4088-8630-bdebf6fd9389" providerId="ADAL" clId="{A733093C-FCC5-451A-960D-E41B8831A317}" dt="2024-04-04T00:23:44.427" v="3662" actId="20577"/>
          <ac:spMkLst>
            <pc:docMk/>
            <pc:sldMk cId="129793539" sldId="2271"/>
            <ac:spMk id="3" creationId="{CA65ABB9-0193-B434-51CB-E4E96F744227}"/>
          </ac:spMkLst>
        </pc:spChg>
        <pc:spChg chg="mod">
          <ac:chgData name="venkataramana B" userId="4fbb7d20-78cf-4088-8630-bdebf6fd9389" providerId="ADAL" clId="{A733093C-FCC5-451A-960D-E41B8831A317}" dt="2024-04-03T06:00:32.033" v="1306" actId="20577"/>
          <ac:spMkLst>
            <pc:docMk/>
            <pc:sldMk cId="129793539" sldId="2271"/>
            <ac:spMk id="4" creationId="{520DC4AB-F90B-FAE7-D6C7-B759C2ABF073}"/>
          </ac:spMkLst>
        </pc:spChg>
        <pc:spChg chg="add mod">
          <ac:chgData name="venkataramana B" userId="4fbb7d20-78cf-4088-8630-bdebf6fd9389" providerId="ADAL" clId="{A733093C-FCC5-451A-960D-E41B8831A317}" dt="2024-04-03T03:49:25.371" v="435" actId="20577"/>
          <ac:spMkLst>
            <pc:docMk/>
            <pc:sldMk cId="129793539" sldId="2271"/>
            <ac:spMk id="5" creationId="{7FB937F9-0A01-AE3A-1D57-CA8336AB2F8D}"/>
          </ac:spMkLst>
        </pc:spChg>
        <pc:spChg chg="add mod">
          <ac:chgData name="venkataramana B" userId="4fbb7d20-78cf-4088-8630-bdebf6fd9389" providerId="ADAL" clId="{A733093C-FCC5-451A-960D-E41B8831A317}" dt="2024-04-03T03:49:56.245" v="437"/>
          <ac:spMkLst>
            <pc:docMk/>
            <pc:sldMk cId="129793539" sldId="2271"/>
            <ac:spMk id="6" creationId="{FA75F7B0-E87E-D538-9C6F-15B0F4B72C1B}"/>
          </ac:spMkLst>
        </pc:spChg>
        <pc:spChg chg="add mod">
          <ac:chgData name="venkataramana B" userId="4fbb7d20-78cf-4088-8630-bdebf6fd9389" providerId="ADAL" clId="{A733093C-FCC5-451A-960D-E41B8831A317}" dt="2024-04-03T03:49:09.216" v="431"/>
          <ac:spMkLst>
            <pc:docMk/>
            <pc:sldMk cId="129793539" sldId="2271"/>
            <ac:spMk id="7" creationId="{50987189-98AB-7BCC-AA0C-7F003A28E636}"/>
          </ac:spMkLst>
        </pc:spChg>
        <pc:spChg chg="add mod">
          <ac:chgData name="venkataramana B" userId="4fbb7d20-78cf-4088-8630-bdebf6fd9389" providerId="ADAL" clId="{A733093C-FCC5-451A-960D-E41B8831A317}" dt="2024-04-04T00:24:27.536" v="3667" actId="20577"/>
          <ac:spMkLst>
            <pc:docMk/>
            <pc:sldMk cId="129793539" sldId="2271"/>
            <ac:spMk id="8" creationId="{A81F8B88-CD28-1D54-D16F-04B059FC0965}"/>
          </ac:spMkLst>
        </pc:spChg>
        <pc:spChg chg="add mod">
          <ac:chgData name="venkataramana B" userId="4fbb7d20-78cf-4088-8630-bdebf6fd9389" providerId="ADAL" clId="{A733093C-FCC5-451A-960D-E41B8831A317}" dt="2024-04-03T06:00:35.908" v="1322"/>
          <ac:spMkLst>
            <pc:docMk/>
            <pc:sldMk cId="129793539" sldId="2271"/>
            <ac:spMk id="10" creationId="{BA7CDCDA-6438-338C-7F96-6F6BC1EA2A1F}"/>
          </ac:spMkLst>
        </pc:spChg>
        <pc:cxnChg chg="add del mod replST">
          <ac:chgData name="venkataramana B" userId="4fbb7d20-78cf-4088-8630-bdebf6fd9389" providerId="ADAL" clId="{A733093C-FCC5-451A-960D-E41B8831A317}" dt="2024-04-03T03:50:18.504" v="466"/>
          <ac:cxnSpMkLst>
            <pc:docMk/>
            <pc:sldMk cId="129793539" sldId="2271"/>
            <ac:cxnSpMk id="9" creationId="{D2B34D52-BFE9-CD14-4DE3-151FF30338DB}"/>
          </ac:cxnSpMkLst>
        </pc:cxnChg>
        <pc:cxnChg chg="add del mod replST">
          <ac:chgData name="venkataramana B" userId="4fbb7d20-78cf-4088-8630-bdebf6fd9389" providerId="ADAL" clId="{A733093C-FCC5-451A-960D-E41B8831A317}" dt="2024-04-03T06:00:35.909" v="1324"/>
          <ac:cxnSpMkLst>
            <pc:docMk/>
            <pc:sldMk cId="129793539" sldId="2271"/>
            <ac:cxnSpMk id="11" creationId="{6F6FE208-747B-5DE7-CE06-561E434D5302}"/>
          </ac:cxnSpMkLst>
        </pc:cxnChg>
      </pc:sldChg>
      <pc:sldChg chg="del">
        <pc:chgData name="venkataramana B" userId="4fbb7d20-78cf-4088-8630-bdebf6fd9389" providerId="ADAL" clId="{A733093C-FCC5-451A-960D-E41B8831A317}" dt="2024-04-01T05:14:52.895" v="71" actId="47"/>
        <pc:sldMkLst>
          <pc:docMk/>
          <pc:sldMk cId="2699259557" sldId="2271"/>
        </pc:sldMkLst>
      </pc:sldChg>
      <pc:sldChg chg="addSp delSp modSp new mod ord modNotesTx">
        <pc:chgData name="venkataramana B" userId="4fbb7d20-78cf-4088-8630-bdebf6fd9389" providerId="ADAL" clId="{A733093C-FCC5-451A-960D-E41B8831A317}" dt="2024-04-13T14:07:23.024" v="4102"/>
        <pc:sldMkLst>
          <pc:docMk/>
          <pc:sldMk cId="701904690" sldId="2272"/>
        </pc:sldMkLst>
        <pc:spChg chg="del">
          <ac:chgData name="venkataramana B" userId="4fbb7d20-78cf-4088-8630-bdebf6fd9389" providerId="ADAL" clId="{A733093C-FCC5-451A-960D-E41B8831A317}" dt="2024-04-03T04:39:51.943" v="734" actId="478"/>
          <ac:spMkLst>
            <pc:docMk/>
            <pc:sldMk cId="701904690" sldId="2272"/>
            <ac:spMk id="2" creationId="{032E0CCB-99E8-DBEA-AEF1-020DB54BB50D}"/>
          </ac:spMkLst>
        </pc:spChg>
        <pc:spChg chg="mod">
          <ac:chgData name="venkataramana B" userId="4fbb7d20-78cf-4088-8630-bdebf6fd9389" providerId="ADAL" clId="{A733093C-FCC5-451A-960D-E41B8831A317}" dt="2024-04-03T04:37:23.733" v="704"/>
          <ac:spMkLst>
            <pc:docMk/>
            <pc:sldMk cId="701904690" sldId="2272"/>
            <ac:spMk id="3" creationId="{C898DB0B-AA95-BBFE-7D8A-1C231D938EC5}"/>
          </ac:spMkLst>
        </pc:spChg>
        <pc:spChg chg="mod">
          <ac:chgData name="venkataramana B" userId="4fbb7d20-78cf-4088-8630-bdebf6fd9389" providerId="ADAL" clId="{A733093C-FCC5-451A-960D-E41B8831A317}" dt="2024-04-13T14:06:29.159" v="4101" actId="20577"/>
          <ac:spMkLst>
            <pc:docMk/>
            <pc:sldMk cId="701904690" sldId="2272"/>
            <ac:spMk id="4" creationId="{633BD018-E833-52BD-5667-CBCBDA307F57}"/>
          </ac:spMkLst>
        </pc:spChg>
        <pc:spChg chg="add mod">
          <ac:chgData name="venkataramana B" userId="4fbb7d20-78cf-4088-8630-bdebf6fd9389" providerId="ADAL" clId="{A733093C-FCC5-451A-960D-E41B8831A317}" dt="2024-04-03T05:46:40.475" v="1184" actId="20577"/>
          <ac:spMkLst>
            <pc:docMk/>
            <pc:sldMk cId="701904690" sldId="2272"/>
            <ac:spMk id="5" creationId="{202C994E-77E5-10B4-91D2-1F6F76313ED0}"/>
          </ac:spMkLst>
        </pc:spChg>
        <pc:spChg chg="add mod">
          <ac:chgData name="venkataramana B" userId="4fbb7d20-78cf-4088-8630-bdebf6fd9389" providerId="ADAL" clId="{A733093C-FCC5-451A-960D-E41B8831A317}" dt="2024-04-03T04:42:58.481" v="840" actId="113"/>
          <ac:spMkLst>
            <pc:docMk/>
            <pc:sldMk cId="701904690" sldId="2272"/>
            <ac:spMk id="6" creationId="{C8AE3A1D-F0F3-823E-5854-CCAE8C5F3BFC}"/>
          </ac:spMkLst>
        </pc:spChg>
        <pc:spChg chg="add mod">
          <ac:chgData name="venkataramana B" userId="4fbb7d20-78cf-4088-8630-bdebf6fd9389" providerId="ADAL" clId="{A733093C-FCC5-451A-960D-E41B8831A317}" dt="2024-04-04T00:01:48.930" v="3206"/>
          <ac:spMkLst>
            <pc:docMk/>
            <pc:sldMk cId="701904690" sldId="2272"/>
            <ac:spMk id="10" creationId="{FD5C32FE-2B0A-1E07-523E-8576115F529D}"/>
          </ac:spMkLst>
        </pc:spChg>
        <pc:picChg chg="add mod">
          <ac:chgData name="venkataramana B" userId="4fbb7d20-78cf-4088-8630-bdebf6fd9389" providerId="ADAL" clId="{A733093C-FCC5-451A-960D-E41B8831A317}" dt="2024-04-03T04:43:16.790" v="842" actId="1076"/>
          <ac:picMkLst>
            <pc:docMk/>
            <pc:sldMk cId="701904690" sldId="2272"/>
            <ac:picMk id="7" creationId="{5AF51D1B-9794-7249-A9C2-4FF25C7B2EB1}"/>
          </ac:picMkLst>
        </pc:picChg>
        <pc:picChg chg="add mod">
          <ac:chgData name="venkataramana B" userId="4fbb7d20-78cf-4088-8630-bdebf6fd9389" providerId="ADAL" clId="{A733093C-FCC5-451A-960D-E41B8831A317}" dt="2024-04-03T04:43:19.853" v="843" actId="1076"/>
          <ac:picMkLst>
            <pc:docMk/>
            <pc:sldMk cId="701904690" sldId="2272"/>
            <ac:picMk id="8" creationId="{5847344A-61BC-F6A5-23F3-B18245201BA7}"/>
          </ac:picMkLst>
        </pc:picChg>
        <pc:cxnChg chg="add del mod replST">
          <ac:chgData name="venkataramana B" userId="4fbb7d20-78cf-4088-8630-bdebf6fd9389" providerId="ADAL" clId="{A733093C-FCC5-451A-960D-E41B8831A317}" dt="2024-04-04T00:01:48.931" v="3208"/>
          <ac:cxnSpMkLst>
            <pc:docMk/>
            <pc:sldMk cId="701904690" sldId="2272"/>
            <ac:cxnSpMk id="9" creationId="{ABF8263C-EC9F-509A-31BF-4119C8F5675A}"/>
          </ac:cxnSpMkLst>
        </pc:cxnChg>
      </pc:sldChg>
      <pc:sldChg chg="modSp add mod">
        <pc:chgData name="venkataramana B" userId="4fbb7d20-78cf-4088-8630-bdebf6fd9389" providerId="ADAL" clId="{A733093C-FCC5-451A-960D-E41B8831A317}" dt="2024-04-03T05:11:47.557" v="1181"/>
        <pc:sldMkLst>
          <pc:docMk/>
          <pc:sldMk cId="115152312" sldId="2273"/>
        </pc:sldMkLst>
        <pc:spChg chg="mod">
          <ac:chgData name="venkataramana B" userId="4fbb7d20-78cf-4088-8630-bdebf6fd9389" providerId="ADAL" clId="{A733093C-FCC5-451A-960D-E41B8831A317}" dt="2024-04-03T05:11:40.531" v="1180"/>
          <ac:spMkLst>
            <pc:docMk/>
            <pc:sldMk cId="115152312" sldId="2273"/>
            <ac:spMk id="2" creationId="{9EA71EE6-B5CB-CD1C-DC27-0BA353C99837}"/>
          </ac:spMkLst>
        </pc:spChg>
        <pc:spChg chg="mod">
          <ac:chgData name="venkataramana B" userId="4fbb7d20-78cf-4088-8630-bdebf6fd9389" providerId="ADAL" clId="{A733093C-FCC5-451A-960D-E41B8831A317}" dt="2024-04-03T05:11:47.557" v="1181"/>
          <ac:spMkLst>
            <pc:docMk/>
            <pc:sldMk cId="115152312" sldId="2273"/>
            <ac:spMk id="5" creationId="{EBA7D69A-10E7-ECB7-5030-47948A638014}"/>
          </ac:spMkLst>
        </pc:spChg>
        <pc:spChg chg="mod">
          <ac:chgData name="venkataramana B" userId="4fbb7d20-78cf-4088-8630-bdebf6fd9389" providerId="ADAL" clId="{A733093C-FCC5-451A-960D-E41B8831A317}" dt="2024-04-03T05:11:31.617" v="1179"/>
          <ac:spMkLst>
            <pc:docMk/>
            <pc:sldMk cId="115152312" sldId="2273"/>
            <ac:spMk id="20" creationId="{8DD88CBA-F364-3199-88E9-7CB4D5930D91}"/>
          </ac:spMkLst>
        </pc:spChg>
        <pc:spChg chg="mod">
          <ac:chgData name="venkataramana B" userId="4fbb7d20-78cf-4088-8630-bdebf6fd9389" providerId="ADAL" clId="{A733093C-FCC5-451A-960D-E41B8831A317}" dt="2024-04-03T05:11:16.018" v="1177"/>
          <ac:spMkLst>
            <pc:docMk/>
            <pc:sldMk cId="115152312" sldId="2273"/>
            <ac:spMk id="21" creationId="{8B6BCE92-4887-A08C-87DF-0F0963F5B9AF}"/>
          </ac:spMkLst>
        </pc:spChg>
        <pc:spChg chg="mod">
          <ac:chgData name="venkataramana B" userId="4fbb7d20-78cf-4088-8630-bdebf6fd9389" providerId="ADAL" clId="{A733093C-FCC5-451A-960D-E41B8831A317}" dt="2024-04-03T05:11:23.860" v="1178"/>
          <ac:spMkLst>
            <pc:docMk/>
            <pc:sldMk cId="115152312" sldId="2273"/>
            <ac:spMk id="22" creationId="{87A9127E-3FBA-D25E-A89E-E8381FFAC0C5}"/>
          </ac:spMkLst>
        </pc:spChg>
        <pc:spChg chg="mod">
          <ac:chgData name="venkataramana B" userId="4fbb7d20-78cf-4088-8630-bdebf6fd9389" providerId="ADAL" clId="{A733093C-FCC5-451A-960D-E41B8831A317}" dt="2024-04-03T05:10:57.830" v="1175"/>
          <ac:spMkLst>
            <pc:docMk/>
            <pc:sldMk cId="115152312" sldId="2273"/>
            <ac:spMk id="25" creationId="{ADA22C72-FC87-CBE0-B0A4-E47781A6B776}"/>
          </ac:spMkLst>
        </pc:spChg>
      </pc:sldChg>
      <pc:sldChg chg="addSp delSp modSp new add del mod">
        <pc:chgData name="venkataramana B" userId="4fbb7d20-78cf-4088-8630-bdebf6fd9389" providerId="ADAL" clId="{A733093C-FCC5-451A-960D-E41B8831A317}" dt="2024-04-13T14:03:51.085" v="4036"/>
        <pc:sldMkLst>
          <pc:docMk/>
          <pc:sldMk cId="680752248" sldId="2274"/>
        </pc:sldMkLst>
        <pc:spChg chg="del">
          <ac:chgData name="venkataramana B" userId="4fbb7d20-78cf-4088-8630-bdebf6fd9389" providerId="ADAL" clId="{A733093C-FCC5-451A-960D-E41B8831A317}" dt="2024-04-03T06:33:49.793" v="1515" actId="478"/>
          <ac:spMkLst>
            <pc:docMk/>
            <pc:sldMk cId="680752248" sldId="2274"/>
            <ac:spMk id="2" creationId="{48B9CAC4-DCAC-2B6B-8CB9-E6FFEE6DD5BD}"/>
          </ac:spMkLst>
        </pc:spChg>
        <pc:spChg chg="mod">
          <ac:chgData name="venkataramana B" userId="4fbb7d20-78cf-4088-8630-bdebf6fd9389" providerId="ADAL" clId="{A733093C-FCC5-451A-960D-E41B8831A317}" dt="2024-04-03T06:27:18.938" v="1396" actId="20577"/>
          <ac:spMkLst>
            <pc:docMk/>
            <pc:sldMk cId="680752248" sldId="2274"/>
            <ac:spMk id="3" creationId="{6DE4A2F5-D49E-EF3A-5572-B4ACB1DA5E62}"/>
          </ac:spMkLst>
        </pc:spChg>
        <pc:spChg chg="mod">
          <ac:chgData name="venkataramana B" userId="4fbb7d20-78cf-4088-8630-bdebf6fd9389" providerId="ADAL" clId="{A733093C-FCC5-451A-960D-E41B8831A317}" dt="2024-04-03T23:41:08.041" v="2452" actId="20577"/>
          <ac:spMkLst>
            <pc:docMk/>
            <pc:sldMk cId="680752248" sldId="2274"/>
            <ac:spMk id="4" creationId="{37076FC2-B8A2-1F57-A88B-4AB59E929EF6}"/>
          </ac:spMkLst>
        </pc:spChg>
        <pc:spChg chg="add mod">
          <ac:chgData name="venkataramana B" userId="4fbb7d20-78cf-4088-8630-bdebf6fd9389" providerId="ADAL" clId="{A733093C-FCC5-451A-960D-E41B8831A317}" dt="2024-04-03T23:41:12.956" v="2468"/>
          <ac:spMkLst>
            <pc:docMk/>
            <pc:sldMk cId="680752248" sldId="2274"/>
            <ac:spMk id="6" creationId="{8E383785-986D-C2DC-A0E4-310B3C5D2EFB}"/>
          </ac:spMkLst>
        </pc:spChg>
        <pc:spChg chg="mod">
          <ac:chgData name="venkataramana B" userId="4fbb7d20-78cf-4088-8630-bdebf6fd9389" providerId="ADAL" clId="{A733093C-FCC5-451A-960D-E41B8831A317}" dt="2024-04-03T06:28:01.328" v="1397"/>
          <ac:spMkLst>
            <pc:docMk/>
            <pc:sldMk cId="680752248" sldId="2274"/>
            <ac:spMk id="8" creationId="{692AC01E-807D-69A1-451B-93CD275AD871}"/>
          </ac:spMkLst>
        </pc:spChg>
        <pc:spChg chg="mod">
          <ac:chgData name="venkataramana B" userId="4fbb7d20-78cf-4088-8630-bdebf6fd9389" providerId="ADAL" clId="{A733093C-FCC5-451A-960D-E41B8831A317}" dt="2024-04-03T06:32:27.323" v="1469" actId="20577"/>
          <ac:spMkLst>
            <pc:docMk/>
            <pc:sldMk cId="680752248" sldId="2274"/>
            <ac:spMk id="10" creationId="{405B890B-0643-12A8-B8A2-3EEECDBE731A}"/>
          </ac:spMkLst>
        </pc:spChg>
        <pc:spChg chg="mod">
          <ac:chgData name="venkataramana B" userId="4fbb7d20-78cf-4088-8630-bdebf6fd9389" providerId="ADAL" clId="{A733093C-FCC5-451A-960D-E41B8831A317}" dt="2024-04-03T06:28:01.328" v="1397"/>
          <ac:spMkLst>
            <pc:docMk/>
            <pc:sldMk cId="680752248" sldId="2274"/>
            <ac:spMk id="11" creationId="{8295D4D7-8E61-A3AC-25AA-BB7C307836FD}"/>
          </ac:spMkLst>
        </pc:spChg>
        <pc:spChg chg="mod">
          <ac:chgData name="venkataramana B" userId="4fbb7d20-78cf-4088-8630-bdebf6fd9389" providerId="ADAL" clId="{A733093C-FCC5-451A-960D-E41B8831A317}" dt="2024-04-03T06:32:31.537" v="1472" actId="20577"/>
          <ac:spMkLst>
            <pc:docMk/>
            <pc:sldMk cId="680752248" sldId="2274"/>
            <ac:spMk id="13" creationId="{6D60475B-2711-D655-BA0C-DC1AE5C28DA6}"/>
          </ac:spMkLst>
        </pc:spChg>
        <pc:spChg chg="mod">
          <ac:chgData name="venkataramana B" userId="4fbb7d20-78cf-4088-8630-bdebf6fd9389" providerId="ADAL" clId="{A733093C-FCC5-451A-960D-E41B8831A317}" dt="2024-04-03T06:28:01.328" v="1397"/>
          <ac:spMkLst>
            <pc:docMk/>
            <pc:sldMk cId="680752248" sldId="2274"/>
            <ac:spMk id="14" creationId="{D0305DB3-69F6-9B8E-6FE5-B81402EAB604}"/>
          </ac:spMkLst>
        </pc:spChg>
        <pc:spChg chg="mod">
          <ac:chgData name="venkataramana B" userId="4fbb7d20-78cf-4088-8630-bdebf6fd9389" providerId="ADAL" clId="{A733093C-FCC5-451A-960D-E41B8831A317}" dt="2024-04-03T06:33:43.214" v="1514" actId="313"/>
          <ac:spMkLst>
            <pc:docMk/>
            <pc:sldMk cId="680752248" sldId="2274"/>
            <ac:spMk id="16" creationId="{F7CB295E-35C5-9A42-8432-1716E228ED26}"/>
          </ac:spMkLst>
        </pc:spChg>
        <pc:spChg chg="mod">
          <ac:chgData name="venkataramana B" userId="4fbb7d20-78cf-4088-8630-bdebf6fd9389" providerId="ADAL" clId="{A733093C-FCC5-451A-960D-E41B8831A317}" dt="2024-04-03T06:28:01.328" v="1397"/>
          <ac:spMkLst>
            <pc:docMk/>
            <pc:sldMk cId="680752248" sldId="2274"/>
            <ac:spMk id="17" creationId="{72C45AE8-1B5A-CA8D-9F93-C62586844024}"/>
          </ac:spMkLst>
        </pc:spChg>
        <pc:spChg chg="mod">
          <ac:chgData name="venkataramana B" userId="4fbb7d20-78cf-4088-8630-bdebf6fd9389" providerId="ADAL" clId="{A733093C-FCC5-451A-960D-E41B8831A317}" dt="2024-04-03T06:28:01.328" v="1397"/>
          <ac:spMkLst>
            <pc:docMk/>
            <pc:sldMk cId="680752248" sldId="2274"/>
            <ac:spMk id="18" creationId="{873DBC77-31F5-6949-A510-83B16B7CB450}"/>
          </ac:spMkLst>
        </pc:spChg>
        <pc:spChg chg="mod">
          <ac:chgData name="venkataramana B" userId="4fbb7d20-78cf-4088-8630-bdebf6fd9389" providerId="ADAL" clId="{A733093C-FCC5-451A-960D-E41B8831A317}" dt="2024-04-03T06:32:43.709" v="1486" actId="20577"/>
          <ac:spMkLst>
            <pc:docMk/>
            <pc:sldMk cId="680752248" sldId="2274"/>
            <ac:spMk id="19" creationId="{F1316C15-5063-DFB4-9E4A-B12AFE8C5815}"/>
          </ac:spMkLst>
        </pc:spChg>
        <pc:spChg chg="mod">
          <ac:chgData name="venkataramana B" userId="4fbb7d20-78cf-4088-8630-bdebf6fd9389" providerId="ADAL" clId="{A733093C-FCC5-451A-960D-E41B8831A317}" dt="2024-04-03T06:28:01.328" v="1397"/>
          <ac:spMkLst>
            <pc:docMk/>
            <pc:sldMk cId="680752248" sldId="2274"/>
            <ac:spMk id="20" creationId="{014E19D3-B783-E287-0C34-245D0451E25D}"/>
          </ac:spMkLst>
        </pc:spChg>
        <pc:spChg chg="mod">
          <ac:chgData name="venkataramana B" userId="4fbb7d20-78cf-4088-8630-bdebf6fd9389" providerId="ADAL" clId="{A733093C-FCC5-451A-960D-E41B8831A317}" dt="2024-04-03T06:28:01.328" v="1397"/>
          <ac:spMkLst>
            <pc:docMk/>
            <pc:sldMk cId="680752248" sldId="2274"/>
            <ac:spMk id="21" creationId="{99C30F37-277D-5E34-CBE9-28B7BD60E0D1}"/>
          </ac:spMkLst>
        </pc:spChg>
        <pc:spChg chg="mod">
          <ac:chgData name="venkataramana B" userId="4fbb7d20-78cf-4088-8630-bdebf6fd9389" providerId="ADAL" clId="{A733093C-FCC5-451A-960D-E41B8831A317}" dt="2024-04-03T06:31:49.212" v="1460" actId="20577"/>
          <ac:spMkLst>
            <pc:docMk/>
            <pc:sldMk cId="680752248" sldId="2274"/>
            <ac:spMk id="22" creationId="{D431688C-35DC-580E-3DB9-D0001FA6C5F4}"/>
          </ac:spMkLst>
        </pc:spChg>
        <pc:spChg chg="mod">
          <ac:chgData name="venkataramana B" userId="4fbb7d20-78cf-4088-8630-bdebf6fd9389" providerId="ADAL" clId="{A733093C-FCC5-451A-960D-E41B8831A317}" dt="2024-04-03T06:28:01.328" v="1397"/>
          <ac:spMkLst>
            <pc:docMk/>
            <pc:sldMk cId="680752248" sldId="2274"/>
            <ac:spMk id="23" creationId="{36D22160-8AF2-DE0F-F50F-897551589A71}"/>
          </ac:spMkLst>
        </pc:spChg>
        <pc:spChg chg="mod">
          <ac:chgData name="venkataramana B" userId="4fbb7d20-78cf-4088-8630-bdebf6fd9389" providerId="ADAL" clId="{A733093C-FCC5-451A-960D-E41B8831A317}" dt="2024-04-03T06:28:01.328" v="1397"/>
          <ac:spMkLst>
            <pc:docMk/>
            <pc:sldMk cId="680752248" sldId="2274"/>
            <ac:spMk id="24" creationId="{1E89117F-4AD1-C603-1902-79A3D4371C2A}"/>
          </ac:spMkLst>
        </pc:spChg>
        <pc:spChg chg="mod">
          <ac:chgData name="venkataramana B" userId="4fbb7d20-78cf-4088-8630-bdebf6fd9389" providerId="ADAL" clId="{A733093C-FCC5-451A-960D-E41B8831A317}" dt="2024-04-03T06:28:49.775" v="1407" actId="5793"/>
          <ac:spMkLst>
            <pc:docMk/>
            <pc:sldMk cId="680752248" sldId="2274"/>
            <ac:spMk id="25" creationId="{EB435630-7EFC-480F-9F5F-AE79FCABCF6E}"/>
          </ac:spMkLst>
        </pc:spChg>
        <pc:grpChg chg="add mod">
          <ac:chgData name="venkataramana B" userId="4fbb7d20-78cf-4088-8630-bdebf6fd9389" providerId="ADAL" clId="{A733093C-FCC5-451A-960D-E41B8831A317}" dt="2024-04-03T06:28:01.328" v="1397"/>
          <ac:grpSpMkLst>
            <pc:docMk/>
            <pc:sldMk cId="680752248" sldId="2274"/>
            <ac:grpSpMk id="7" creationId="{4E4FD049-701F-1980-3A93-1909C6A0AB3B}"/>
          </ac:grpSpMkLst>
        </pc:grpChg>
        <pc:grpChg chg="mod">
          <ac:chgData name="venkataramana B" userId="4fbb7d20-78cf-4088-8630-bdebf6fd9389" providerId="ADAL" clId="{A733093C-FCC5-451A-960D-E41B8831A317}" dt="2024-04-03T06:28:01.328" v="1397"/>
          <ac:grpSpMkLst>
            <pc:docMk/>
            <pc:sldMk cId="680752248" sldId="2274"/>
            <ac:grpSpMk id="9" creationId="{BE07CECE-07AA-FE7E-B20E-63981D3A133F}"/>
          </ac:grpSpMkLst>
        </pc:grpChg>
        <pc:grpChg chg="mod">
          <ac:chgData name="venkataramana B" userId="4fbb7d20-78cf-4088-8630-bdebf6fd9389" providerId="ADAL" clId="{A733093C-FCC5-451A-960D-E41B8831A317}" dt="2024-04-03T06:28:01.328" v="1397"/>
          <ac:grpSpMkLst>
            <pc:docMk/>
            <pc:sldMk cId="680752248" sldId="2274"/>
            <ac:grpSpMk id="12" creationId="{999909D9-3B1D-B1BA-6EAC-C5B71C6A6564}"/>
          </ac:grpSpMkLst>
        </pc:grpChg>
        <pc:grpChg chg="mod">
          <ac:chgData name="venkataramana B" userId="4fbb7d20-78cf-4088-8630-bdebf6fd9389" providerId="ADAL" clId="{A733093C-FCC5-451A-960D-E41B8831A317}" dt="2024-04-03T06:28:01.328" v="1397"/>
          <ac:grpSpMkLst>
            <pc:docMk/>
            <pc:sldMk cId="680752248" sldId="2274"/>
            <ac:grpSpMk id="15" creationId="{CFD336E2-025C-407A-21F6-011C4C68B832}"/>
          </ac:grpSpMkLst>
        </pc:grpChg>
        <pc:cxnChg chg="add del mod replST">
          <ac:chgData name="venkataramana B" userId="4fbb7d20-78cf-4088-8630-bdebf6fd9389" providerId="ADAL" clId="{A733093C-FCC5-451A-960D-E41B8831A317}" dt="2024-04-03T06:25:11.904" v="1381"/>
          <ac:cxnSpMkLst>
            <pc:docMk/>
            <pc:sldMk cId="680752248" sldId="2274"/>
            <ac:cxnSpMk id="5" creationId="{8378F62A-44D5-07CC-BE12-16B20B6AD326}"/>
          </ac:cxnSpMkLst>
        </pc:cxnChg>
        <pc:cxnChg chg="add del mod replST">
          <ac:chgData name="venkataramana B" userId="4fbb7d20-78cf-4088-8630-bdebf6fd9389" providerId="ADAL" clId="{A733093C-FCC5-451A-960D-E41B8831A317}" dt="2024-04-03T23:41:12.957" v="2470"/>
          <ac:cxnSpMkLst>
            <pc:docMk/>
            <pc:sldMk cId="680752248" sldId="2274"/>
            <ac:cxnSpMk id="26" creationId="{B3FF6EF1-02DA-6F8A-D072-042B3979B0FC}"/>
          </ac:cxnSpMkLst>
        </pc:cxnChg>
      </pc:sldChg>
      <pc:sldChg chg="addSp delSp modSp new add del mod modNotesTx">
        <pc:chgData name="venkataramana B" userId="4fbb7d20-78cf-4088-8630-bdebf6fd9389" providerId="ADAL" clId="{A733093C-FCC5-451A-960D-E41B8831A317}" dt="2024-04-13T14:03:51.085" v="4036"/>
        <pc:sldMkLst>
          <pc:docMk/>
          <pc:sldMk cId="4086370497" sldId="2275"/>
        </pc:sldMkLst>
        <pc:spChg chg="del">
          <ac:chgData name="venkataramana B" userId="4fbb7d20-78cf-4088-8630-bdebf6fd9389" providerId="ADAL" clId="{A733093C-FCC5-451A-960D-E41B8831A317}" dt="2024-04-03T06:43:09.978" v="1532" actId="478"/>
          <ac:spMkLst>
            <pc:docMk/>
            <pc:sldMk cId="4086370497" sldId="2275"/>
            <ac:spMk id="2" creationId="{22BD93F8-CA5C-A025-9000-606A88C486E9}"/>
          </ac:spMkLst>
        </pc:spChg>
        <pc:spChg chg="del">
          <ac:chgData name="venkataramana B" userId="4fbb7d20-78cf-4088-8630-bdebf6fd9389" providerId="ADAL" clId="{A733093C-FCC5-451A-960D-E41B8831A317}" dt="2024-04-03T06:43:09.978" v="1532" actId="478"/>
          <ac:spMkLst>
            <pc:docMk/>
            <pc:sldMk cId="4086370497" sldId="2275"/>
            <ac:spMk id="3" creationId="{80B59F82-DBA4-D588-AF43-1028FA87CABF}"/>
          </ac:spMkLst>
        </pc:spChg>
        <pc:spChg chg="mod">
          <ac:chgData name="venkataramana B" userId="4fbb7d20-78cf-4088-8630-bdebf6fd9389" providerId="ADAL" clId="{A733093C-FCC5-451A-960D-E41B8831A317}" dt="2024-04-03T23:43:19.617" v="2572" actId="20577"/>
          <ac:spMkLst>
            <pc:docMk/>
            <pc:sldMk cId="4086370497" sldId="2275"/>
            <ac:spMk id="4" creationId="{70764414-7D80-B7A4-4847-EDB4705FBE53}"/>
          </ac:spMkLst>
        </pc:spChg>
        <pc:spChg chg="add mod">
          <ac:chgData name="venkataramana B" userId="4fbb7d20-78cf-4088-8630-bdebf6fd9389" providerId="ADAL" clId="{A733093C-FCC5-451A-960D-E41B8831A317}" dt="2024-04-03T23:37:22.964" v="2308" actId="20577"/>
          <ac:spMkLst>
            <pc:docMk/>
            <pc:sldMk cId="4086370497" sldId="2275"/>
            <ac:spMk id="5" creationId="{C297BE83-DADC-1AE9-FFED-8ED1C2042B56}"/>
          </ac:spMkLst>
        </pc:spChg>
        <pc:spChg chg="add mod ord">
          <ac:chgData name="venkataramana B" userId="4fbb7d20-78cf-4088-8630-bdebf6fd9389" providerId="ADAL" clId="{A733093C-FCC5-451A-960D-E41B8831A317}" dt="2024-04-03T23:37:14.907" v="2300" actId="113"/>
          <ac:spMkLst>
            <pc:docMk/>
            <pc:sldMk cId="4086370497" sldId="2275"/>
            <ac:spMk id="6" creationId="{590388B6-CDD8-92A5-8468-76D36A6FCE4B}"/>
          </ac:spMkLst>
        </pc:spChg>
        <pc:spChg chg="add mod">
          <ac:chgData name="venkataramana B" userId="4fbb7d20-78cf-4088-8630-bdebf6fd9389" providerId="ADAL" clId="{A733093C-FCC5-451A-960D-E41B8831A317}" dt="2024-04-03T06:47:21.233" v="1775" actId="20577"/>
          <ac:spMkLst>
            <pc:docMk/>
            <pc:sldMk cId="4086370497" sldId="2275"/>
            <ac:spMk id="8" creationId="{42D54B07-4DE8-23B7-D0CE-0479C59E642B}"/>
          </ac:spMkLst>
        </pc:spChg>
        <pc:spChg chg="add mod">
          <ac:chgData name="venkataramana B" userId="4fbb7d20-78cf-4088-8630-bdebf6fd9389" providerId="ADAL" clId="{A733093C-FCC5-451A-960D-E41B8831A317}" dt="2024-04-03T06:46:33.655" v="1735" actId="20577"/>
          <ac:spMkLst>
            <pc:docMk/>
            <pc:sldMk cId="4086370497" sldId="2275"/>
            <ac:spMk id="9" creationId="{48739F3E-8A66-32DC-18EC-899B2C7C6DA9}"/>
          </ac:spMkLst>
        </pc:spChg>
        <pc:spChg chg="add mod">
          <ac:chgData name="venkataramana B" userId="4fbb7d20-78cf-4088-8630-bdebf6fd9389" providerId="ADAL" clId="{A733093C-FCC5-451A-960D-E41B8831A317}" dt="2024-04-03T06:46:04.121" v="1673" actId="20577"/>
          <ac:spMkLst>
            <pc:docMk/>
            <pc:sldMk cId="4086370497" sldId="2275"/>
            <ac:spMk id="10" creationId="{FF6E513F-C7AB-0526-45F8-E97B3B7FE084}"/>
          </ac:spMkLst>
        </pc:spChg>
        <pc:spChg chg="add mod">
          <ac:chgData name="venkataramana B" userId="4fbb7d20-78cf-4088-8630-bdebf6fd9389" providerId="ADAL" clId="{A733093C-FCC5-451A-960D-E41B8831A317}" dt="2024-04-03T06:46:08.660" v="1674" actId="20577"/>
          <ac:spMkLst>
            <pc:docMk/>
            <pc:sldMk cId="4086370497" sldId="2275"/>
            <ac:spMk id="11" creationId="{F35CB821-174B-8EC2-FA5F-D47E968A7E60}"/>
          </ac:spMkLst>
        </pc:spChg>
        <pc:spChg chg="add mod">
          <ac:chgData name="venkataramana B" userId="4fbb7d20-78cf-4088-8630-bdebf6fd9389" providerId="ADAL" clId="{A733093C-FCC5-451A-960D-E41B8831A317}" dt="2024-04-03T06:46:38.386" v="1736" actId="20577"/>
          <ac:spMkLst>
            <pc:docMk/>
            <pc:sldMk cId="4086370497" sldId="2275"/>
            <ac:spMk id="12" creationId="{38146F5D-1106-D620-A9DA-D1D9BD6DFA7D}"/>
          </ac:spMkLst>
        </pc:spChg>
        <pc:spChg chg="add mod">
          <ac:chgData name="venkataramana B" userId="4fbb7d20-78cf-4088-8630-bdebf6fd9389" providerId="ADAL" clId="{A733093C-FCC5-451A-960D-E41B8831A317}" dt="2024-04-03T06:45:48.324" v="1642" actId="20577"/>
          <ac:spMkLst>
            <pc:docMk/>
            <pc:sldMk cId="4086370497" sldId="2275"/>
            <ac:spMk id="13" creationId="{A8C48C9B-9AA3-BFFA-3EC0-CD97E45128E2}"/>
          </ac:spMkLst>
        </pc:spChg>
        <pc:spChg chg="mod">
          <ac:chgData name="venkataramana B" userId="4fbb7d20-78cf-4088-8630-bdebf6fd9389" providerId="ADAL" clId="{A733093C-FCC5-451A-960D-E41B8831A317}" dt="2024-04-03T23:39:00.067" v="2336" actId="20577"/>
          <ac:spMkLst>
            <pc:docMk/>
            <pc:sldMk cId="4086370497" sldId="2275"/>
            <ac:spMk id="16" creationId="{C3A6DB51-8DF5-E7A4-AA9D-F067D93FA169}"/>
          </ac:spMkLst>
        </pc:spChg>
        <pc:spChg chg="mod">
          <ac:chgData name="venkataramana B" userId="4fbb7d20-78cf-4088-8630-bdebf6fd9389" providerId="ADAL" clId="{A733093C-FCC5-451A-960D-E41B8831A317}" dt="2024-04-03T23:37:39.844" v="2318" actId="20577"/>
          <ac:spMkLst>
            <pc:docMk/>
            <pc:sldMk cId="4086370497" sldId="2275"/>
            <ac:spMk id="17" creationId="{EF8A3292-798C-F3C2-68B5-00CB1EC55A41}"/>
          </ac:spMkLst>
        </pc:spChg>
        <pc:spChg chg="add mod">
          <ac:chgData name="venkataramana B" userId="4fbb7d20-78cf-4088-8630-bdebf6fd9389" providerId="ADAL" clId="{A733093C-FCC5-451A-960D-E41B8831A317}" dt="2024-04-03T23:43:23.378" v="2598"/>
          <ac:spMkLst>
            <pc:docMk/>
            <pc:sldMk cId="4086370497" sldId="2275"/>
            <ac:spMk id="19" creationId="{9EF9F370-FE98-D437-0618-3D9C3815DE6E}"/>
          </ac:spMkLst>
        </pc:spChg>
        <pc:grpChg chg="add mod">
          <ac:chgData name="venkataramana B" userId="4fbb7d20-78cf-4088-8630-bdebf6fd9389" providerId="ADAL" clId="{A733093C-FCC5-451A-960D-E41B8831A317}" dt="2024-04-03T06:44:57.836" v="1635" actId="12788"/>
          <ac:grpSpMkLst>
            <pc:docMk/>
            <pc:sldMk cId="4086370497" sldId="2275"/>
            <ac:grpSpMk id="7" creationId="{2400E47C-8379-E7EC-12B0-44E8682DAA5D}"/>
          </ac:grpSpMkLst>
        </pc:grpChg>
        <pc:grpChg chg="add del mod">
          <ac:chgData name="venkataramana B" userId="4fbb7d20-78cf-4088-8630-bdebf6fd9389" providerId="ADAL" clId="{A733093C-FCC5-451A-960D-E41B8831A317}" dt="2024-04-03T23:37:26.622" v="2309" actId="478"/>
          <ac:grpSpMkLst>
            <pc:docMk/>
            <pc:sldMk cId="4086370497" sldId="2275"/>
            <ac:grpSpMk id="14" creationId="{662588BE-267A-F680-E6C2-4D4010EA955C}"/>
          </ac:grpSpMkLst>
        </pc:grpChg>
        <pc:grpChg chg="add mod">
          <ac:chgData name="venkataramana B" userId="4fbb7d20-78cf-4088-8630-bdebf6fd9389" providerId="ADAL" clId="{A733093C-FCC5-451A-960D-E41B8831A317}" dt="2024-04-03T23:37:35.583" v="2311" actId="1076"/>
          <ac:grpSpMkLst>
            <pc:docMk/>
            <pc:sldMk cId="4086370497" sldId="2275"/>
            <ac:grpSpMk id="15" creationId="{EAA914AA-507A-509B-A0F3-381133808965}"/>
          </ac:grpSpMkLst>
        </pc:grpChg>
        <pc:cxnChg chg="add del mod replST">
          <ac:chgData name="venkataramana B" userId="4fbb7d20-78cf-4088-8630-bdebf6fd9389" providerId="ADAL" clId="{A733093C-FCC5-451A-960D-E41B8831A317}" dt="2024-04-03T23:43:23.379" v="2600"/>
          <ac:cxnSpMkLst>
            <pc:docMk/>
            <pc:sldMk cId="4086370497" sldId="2275"/>
            <ac:cxnSpMk id="18" creationId="{6A9D8180-F129-C377-1D8C-3A2668214D1C}"/>
          </ac:cxnSpMkLst>
        </pc:cxnChg>
      </pc:sldChg>
      <pc:sldChg chg="addSp delSp modSp new add del mod">
        <pc:chgData name="venkataramana B" userId="4fbb7d20-78cf-4088-8630-bdebf6fd9389" providerId="ADAL" clId="{A733093C-FCC5-451A-960D-E41B8831A317}" dt="2024-04-13T14:03:51.085" v="4036"/>
        <pc:sldMkLst>
          <pc:docMk/>
          <pc:sldMk cId="693712866" sldId="2276"/>
        </pc:sldMkLst>
        <pc:spChg chg="del">
          <ac:chgData name="venkataramana B" userId="4fbb7d20-78cf-4088-8630-bdebf6fd9389" providerId="ADAL" clId="{A733093C-FCC5-451A-960D-E41B8831A317}" dt="2024-04-03T23:55:48.591" v="2739" actId="478"/>
          <ac:spMkLst>
            <pc:docMk/>
            <pc:sldMk cId="693712866" sldId="2276"/>
            <ac:spMk id="2" creationId="{525158A4-E8D6-9429-CAC8-5E8A5B2F2989}"/>
          </ac:spMkLst>
        </pc:spChg>
        <pc:spChg chg="mod">
          <ac:chgData name="venkataramana B" userId="4fbb7d20-78cf-4088-8630-bdebf6fd9389" providerId="ADAL" clId="{A733093C-FCC5-451A-960D-E41B8831A317}" dt="2024-04-03T23:56:41.277" v="2778" actId="20577"/>
          <ac:spMkLst>
            <pc:docMk/>
            <pc:sldMk cId="693712866" sldId="2276"/>
            <ac:spMk id="3" creationId="{B818969F-0C2C-7E07-9D70-16991A511C84}"/>
          </ac:spMkLst>
        </pc:spChg>
        <pc:spChg chg="mod">
          <ac:chgData name="venkataramana B" userId="4fbb7d20-78cf-4088-8630-bdebf6fd9389" providerId="ADAL" clId="{A733093C-FCC5-451A-960D-E41B8831A317}" dt="2024-04-03T23:41:22.090" v="2488" actId="20577"/>
          <ac:spMkLst>
            <pc:docMk/>
            <pc:sldMk cId="693712866" sldId="2276"/>
            <ac:spMk id="4" creationId="{938FBDDE-15D6-0CD6-983D-85E833AB6D8C}"/>
          </ac:spMkLst>
        </pc:spChg>
        <pc:spChg chg="add mod">
          <ac:chgData name="venkataramana B" userId="4fbb7d20-78cf-4088-8630-bdebf6fd9389" providerId="ADAL" clId="{A733093C-FCC5-451A-960D-E41B8831A317}" dt="2024-04-03T23:41:27.093" v="2514"/>
          <ac:spMkLst>
            <pc:docMk/>
            <pc:sldMk cId="693712866" sldId="2276"/>
            <ac:spMk id="6" creationId="{ACE3F782-C4D2-0996-91ED-58FEC11B2B3D}"/>
          </ac:spMkLst>
        </pc:spChg>
        <pc:spChg chg="mod">
          <ac:chgData name="venkataramana B" userId="4fbb7d20-78cf-4088-8630-bdebf6fd9389" providerId="ADAL" clId="{A733093C-FCC5-451A-960D-E41B8831A317}" dt="2024-04-03T23:55:49.362" v="2740"/>
          <ac:spMkLst>
            <pc:docMk/>
            <pc:sldMk cId="693712866" sldId="2276"/>
            <ac:spMk id="8" creationId="{57BA05BA-23A0-1A00-1AA0-3587E1EF198A}"/>
          </ac:spMkLst>
        </pc:spChg>
        <pc:spChg chg="mod">
          <ac:chgData name="venkataramana B" userId="4fbb7d20-78cf-4088-8630-bdebf6fd9389" providerId="ADAL" clId="{A733093C-FCC5-451A-960D-E41B8831A317}" dt="2024-04-03T23:56:48.071" v="2785" actId="20577"/>
          <ac:spMkLst>
            <pc:docMk/>
            <pc:sldMk cId="693712866" sldId="2276"/>
            <ac:spMk id="9" creationId="{AF56DC12-8C5B-F10F-8993-A91BDE3E25E3}"/>
          </ac:spMkLst>
        </pc:spChg>
        <pc:spChg chg="mod">
          <ac:chgData name="venkataramana B" userId="4fbb7d20-78cf-4088-8630-bdebf6fd9389" providerId="ADAL" clId="{A733093C-FCC5-451A-960D-E41B8831A317}" dt="2024-04-03T23:55:49.362" v="2740"/>
          <ac:spMkLst>
            <pc:docMk/>
            <pc:sldMk cId="693712866" sldId="2276"/>
            <ac:spMk id="10" creationId="{50E845B0-5504-2FEF-5D6B-00BEC13375C9}"/>
          </ac:spMkLst>
        </pc:spChg>
        <pc:spChg chg="mod">
          <ac:chgData name="venkataramana B" userId="4fbb7d20-78cf-4088-8630-bdebf6fd9389" providerId="ADAL" clId="{A733093C-FCC5-451A-960D-E41B8831A317}" dt="2024-04-03T23:55:49.362" v="2740"/>
          <ac:spMkLst>
            <pc:docMk/>
            <pc:sldMk cId="693712866" sldId="2276"/>
            <ac:spMk id="11" creationId="{57A0D4AA-4D46-3E5B-0BA3-90D85D0A6C39}"/>
          </ac:spMkLst>
        </pc:spChg>
        <pc:spChg chg="mod">
          <ac:chgData name="venkataramana B" userId="4fbb7d20-78cf-4088-8630-bdebf6fd9389" providerId="ADAL" clId="{A733093C-FCC5-451A-960D-E41B8831A317}" dt="2024-04-03T23:57:08.787" v="2824" actId="20577"/>
          <ac:spMkLst>
            <pc:docMk/>
            <pc:sldMk cId="693712866" sldId="2276"/>
            <ac:spMk id="13" creationId="{AE89A2E7-711C-65DF-95AB-9D2B1470F291}"/>
          </ac:spMkLst>
        </pc:spChg>
        <pc:spChg chg="mod">
          <ac:chgData name="venkataramana B" userId="4fbb7d20-78cf-4088-8630-bdebf6fd9389" providerId="ADAL" clId="{A733093C-FCC5-451A-960D-E41B8831A317}" dt="2024-04-03T23:56:56.869" v="2801" actId="20577"/>
          <ac:spMkLst>
            <pc:docMk/>
            <pc:sldMk cId="693712866" sldId="2276"/>
            <ac:spMk id="14" creationId="{C5AF9FE9-D187-9E15-2767-FD64B76952E2}"/>
          </ac:spMkLst>
        </pc:spChg>
        <pc:grpChg chg="add mod">
          <ac:chgData name="venkataramana B" userId="4fbb7d20-78cf-4088-8630-bdebf6fd9389" providerId="ADAL" clId="{A733093C-FCC5-451A-960D-E41B8831A317}" dt="2024-04-03T23:58:00.430" v="2846" actId="1035"/>
          <ac:grpSpMkLst>
            <pc:docMk/>
            <pc:sldMk cId="693712866" sldId="2276"/>
            <ac:grpSpMk id="7" creationId="{1D4D3E29-3393-B782-9DBF-88FB38B870C7}"/>
          </ac:grpSpMkLst>
        </pc:grpChg>
        <pc:picChg chg="mod">
          <ac:chgData name="venkataramana B" userId="4fbb7d20-78cf-4088-8630-bdebf6fd9389" providerId="ADAL" clId="{A733093C-FCC5-451A-960D-E41B8831A317}" dt="2024-04-03T23:55:49.362" v="2740"/>
          <ac:picMkLst>
            <pc:docMk/>
            <pc:sldMk cId="693712866" sldId="2276"/>
            <ac:picMk id="15" creationId="{E5111776-1AD8-CC4B-0494-9BF277D7B801}"/>
          </ac:picMkLst>
        </pc:picChg>
        <pc:cxnChg chg="add del mod replST">
          <ac:chgData name="venkataramana B" userId="4fbb7d20-78cf-4088-8630-bdebf6fd9389" providerId="ADAL" clId="{A733093C-FCC5-451A-960D-E41B8831A317}" dt="2024-04-03T23:41:27.093" v="2516"/>
          <ac:cxnSpMkLst>
            <pc:docMk/>
            <pc:sldMk cId="693712866" sldId="2276"/>
            <ac:cxnSpMk id="5" creationId="{B90E25AD-21E8-FBE0-53F5-73BA9F82B2F4}"/>
          </ac:cxnSpMkLst>
        </pc:cxnChg>
        <pc:cxnChg chg="mod">
          <ac:chgData name="venkataramana B" userId="4fbb7d20-78cf-4088-8630-bdebf6fd9389" providerId="ADAL" clId="{A733093C-FCC5-451A-960D-E41B8831A317}" dt="2024-04-03T23:55:49.362" v="2740"/>
          <ac:cxnSpMkLst>
            <pc:docMk/>
            <pc:sldMk cId="693712866" sldId="2276"/>
            <ac:cxnSpMk id="12" creationId="{33AA230B-43EA-4213-3482-689501C5179A}"/>
          </ac:cxnSpMkLst>
        </pc:cxnChg>
      </pc:sldChg>
      <pc:sldChg chg="del">
        <pc:chgData name="venkataramana B" userId="4fbb7d20-78cf-4088-8630-bdebf6fd9389" providerId="ADAL" clId="{A733093C-FCC5-451A-960D-E41B8831A317}" dt="2024-04-01T05:14:52.895" v="71" actId="47"/>
        <pc:sldMkLst>
          <pc:docMk/>
          <pc:sldMk cId="1021925353" sldId="2276"/>
        </pc:sldMkLst>
      </pc:sldChg>
      <pc:sldChg chg="add del">
        <pc:chgData name="venkataramana B" userId="4fbb7d20-78cf-4088-8630-bdebf6fd9389" providerId="ADAL" clId="{A733093C-FCC5-451A-960D-E41B8831A317}" dt="2024-04-03T07:08:58.037" v="1897" actId="2890"/>
        <pc:sldMkLst>
          <pc:docMk/>
          <pc:sldMk cId="1970172267" sldId="2276"/>
        </pc:sldMkLst>
      </pc:sldChg>
      <pc:sldChg chg="add">
        <pc:chgData name="venkataramana B" userId="4fbb7d20-78cf-4088-8630-bdebf6fd9389" providerId="ADAL" clId="{A733093C-FCC5-451A-960D-E41B8831A317}" dt="2024-04-13T14:00:59.704" v="4020"/>
        <pc:sldMkLst>
          <pc:docMk/>
          <pc:sldMk cId="1178765000" sldId="2277"/>
        </pc:sldMkLst>
      </pc:sldChg>
      <pc:sldChg chg="del">
        <pc:chgData name="venkataramana B" userId="4fbb7d20-78cf-4088-8630-bdebf6fd9389" providerId="ADAL" clId="{A733093C-FCC5-451A-960D-E41B8831A317}" dt="2024-04-01T05:14:52.895" v="71" actId="47"/>
        <pc:sldMkLst>
          <pc:docMk/>
          <pc:sldMk cId="3978985479" sldId="2277"/>
        </pc:sldMkLst>
      </pc:sldChg>
      <pc:sldChg chg="add">
        <pc:chgData name="venkataramana B" userId="4fbb7d20-78cf-4088-8630-bdebf6fd9389" providerId="ADAL" clId="{A733093C-FCC5-451A-960D-E41B8831A317}" dt="2024-04-13T14:01:57.343" v="4033"/>
        <pc:sldMkLst>
          <pc:docMk/>
          <pc:sldMk cId="1811562624" sldId="2278"/>
        </pc:sldMkLst>
      </pc:sldChg>
      <pc:sldChg chg="del">
        <pc:chgData name="venkataramana B" userId="4fbb7d20-78cf-4088-8630-bdebf6fd9389" providerId="ADAL" clId="{A733093C-FCC5-451A-960D-E41B8831A317}" dt="2024-04-01T05:14:52.895" v="71" actId="47"/>
        <pc:sldMkLst>
          <pc:docMk/>
          <pc:sldMk cId="4044648651" sldId="2278"/>
        </pc:sldMkLst>
      </pc:sldChg>
      <pc:sldChg chg="add">
        <pc:chgData name="venkataramana B" userId="4fbb7d20-78cf-4088-8630-bdebf6fd9389" providerId="ADAL" clId="{A733093C-FCC5-451A-960D-E41B8831A317}" dt="2024-04-13T14:03:51.085" v="4036"/>
        <pc:sldMkLst>
          <pc:docMk/>
          <pc:sldMk cId="626196685" sldId="2279"/>
        </pc:sldMkLst>
      </pc:sldChg>
      <pc:sldChg chg="del">
        <pc:chgData name="venkataramana B" userId="4fbb7d20-78cf-4088-8630-bdebf6fd9389" providerId="ADAL" clId="{A733093C-FCC5-451A-960D-E41B8831A317}" dt="2024-04-01T05:14:52.895" v="71" actId="47"/>
        <pc:sldMkLst>
          <pc:docMk/>
          <pc:sldMk cId="3652565576" sldId="2279"/>
        </pc:sldMkLst>
      </pc:sldChg>
      <pc:sldChg chg="del">
        <pc:chgData name="venkataramana B" userId="4fbb7d20-78cf-4088-8630-bdebf6fd9389" providerId="ADAL" clId="{A733093C-FCC5-451A-960D-E41B8831A317}" dt="2024-04-01T05:14:52.895" v="71" actId="47"/>
        <pc:sldMkLst>
          <pc:docMk/>
          <pc:sldMk cId="2125430400" sldId="2280"/>
        </pc:sldMkLst>
      </pc:sldChg>
      <pc:sldChg chg="del">
        <pc:chgData name="venkataramana B" userId="4fbb7d20-78cf-4088-8630-bdebf6fd9389" providerId="ADAL" clId="{A733093C-FCC5-451A-960D-E41B8831A317}" dt="2024-04-01T05:14:52.895" v="71" actId="47"/>
        <pc:sldMkLst>
          <pc:docMk/>
          <pc:sldMk cId="500161179" sldId="2281"/>
        </pc:sldMkLst>
      </pc:sldChg>
      <pc:sldChg chg="del">
        <pc:chgData name="venkataramana B" userId="4fbb7d20-78cf-4088-8630-bdebf6fd9389" providerId="ADAL" clId="{A733093C-FCC5-451A-960D-E41B8831A317}" dt="2024-04-01T05:14:52.895" v="71" actId="47"/>
        <pc:sldMkLst>
          <pc:docMk/>
          <pc:sldMk cId="42439467" sldId="2282"/>
        </pc:sldMkLst>
      </pc:sldChg>
      <pc:sldChg chg="del">
        <pc:chgData name="venkataramana B" userId="4fbb7d20-78cf-4088-8630-bdebf6fd9389" providerId="ADAL" clId="{A733093C-FCC5-451A-960D-E41B8831A317}" dt="2024-04-01T05:14:52.895" v="71" actId="47"/>
        <pc:sldMkLst>
          <pc:docMk/>
          <pc:sldMk cId="817232369" sldId="2283"/>
        </pc:sldMkLst>
      </pc:sldChg>
      <pc:sldChg chg="add">
        <pc:chgData name="venkataramana B" userId="4fbb7d20-78cf-4088-8630-bdebf6fd9389" providerId="ADAL" clId="{A733093C-FCC5-451A-960D-E41B8831A317}" dt="2024-04-13T14:03:51.085" v="4036"/>
        <pc:sldMkLst>
          <pc:docMk/>
          <pc:sldMk cId="1761453392" sldId="2284"/>
        </pc:sldMkLst>
      </pc:sldChg>
      <pc:sldChg chg="del">
        <pc:chgData name="venkataramana B" userId="4fbb7d20-78cf-4088-8630-bdebf6fd9389" providerId="ADAL" clId="{A733093C-FCC5-451A-960D-E41B8831A317}" dt="2024-04-01T05:14:52.895" v="71" actId="47"/>
        <pc:sldMkLst>
          <pc:docMk/>
          <pc:sldMk cId="2726818407" sldId="2284"/>
        </pc:sldMkLst>
      </pc:sldChg>
      <pc:sldChg chg="del">
        <pc:chgData name="venkataramana B" userId="4fbb7d20-78cf-4088-8630-bdebf6fd9389" providerId="ADAL" clId="{A733093C-FCC5-451A-960D-E41B8831A317}" dt="2024-04-01T05:14:52.895" v="71" actId="47"/>
        <pc:sldMkLst>
          <pc:docMk/>
          <pc:sldMk cId="276413739" sldId="2285"/>
        </pc:sldMkLst>
      </pc:sldChg>
      <pc:sldChg chg="add">
        <pc:chgData name="venkataramana B" userId="4fbb7d20-78cf-4088-8630-bdebf6fd9389" providerId="ADAL" clId="{A733093C-FCC5-451A-960D-E41B8831A317}" dt="2024-04-13T14:03:51.085" v="4036"/>
        <pc:sldMkLst>
          <pc:docMk/>
          <pc:sldMk cId="1926502408" sldId="2285"/>
        </pc:sldMkLst>
      </pc:sldChg>
      <pc:sldChg chg="add">
        <pc:chgData name="venkataramana B" userId="4fbb7d20-78cf-4088-8630-bdebf6fd9389" providerId="ADAL" clId="{A733093C-FCC5-451A-960D-E41B8831A317}" dt="2024-04-13T14:03:51.085" v="4036"/>
        <pc:sldMkLst>
          <pc:docMk/>
          <pc:sldMk cId="433011078" sldId="2286"/>
        </pc:sldMkLst>
      </pc:sldChg>
      <pc:sldChg chg="del">
        <pc:chgData name="venkataramana B" userId="4fbb7d20-78cf-4088-8630-bdebf6fd9389" providerId="ADAL" clId="{A733093C-FCC5-451A-960D-E41B8831A317}" dt="2024-04-01T05:14:52.895" v="71" actId="47"/>
        <pc:sldMkLst>
          <pc:docMk/>
          <pc:sldMk cId="3243984874" sldId="2286"/>
        </pc:sldMkLst>
      </pc:sldChg>
      <pc:sldChg chg="del">
        <pc:chgData name="venkataramana B" userId="4fbb7d20-78cf-4088-8630-bdebf6fd9389" providerId="ADAL" clId="{A733093C-FCC5-451A-960D-E41B8831A317}" dt="2024-04-01T05:14:52.895" v="71" actId="47"/>
        <pc:sldMkLst>
          <pc:docMk/>
          <pc:sldMk cId="1111980245" sldId="2287"/>
        </pc:sldMkLst>
      </pc:sldChg>
      <pc:sldChg chg="del">
        <pc:chgData name="venkataramana B" userId="4fbb7d20-78cf-4088-8630-bdebf6fd9389" providerId="ADAL" clId="{A733093C-FCC5-451A-960D-E41B8831A317}" dt="2024-04-01T05:14:52.895" v="71" actId="47"/>
        <pc:sldMkLst>
          <pc:docMk/>
          <pc:sldMk cId="677506241" sldId="2288"/>
        </pc:sldMkLst>
      </pc:sldChg>
      <pc:sldChg chg="add">
        <pc:chgData name="venkataramana B" userId="4fbb7d20-78cf-4088-8630-bdebf6fd9389" providerId="ADAL" clId="{A733093C-FCC5-451A-960D-E41B8831A317}" dt="2024-04-13T14:10:28.169" v="4343"/>
        <pc:sldMkLst>
          <pc:docMk/>
          <pc:sldMk cId="2038903435" sldId="2288"/>
        </pc:sldMkLst>
      </pc:sldChg>
      <pc:sldChg chg="add">
        <pc:chgData name="venkataramana B" userId="4fbb7d20-78cf-4088-8630-bdebf6fd9389" providerId="ADAL" clId="{A733093C-FCC5-451A-960D-E41B8831A317}" dt="2024-04-13T14:11:04.662" v="4345"/>
        <pc:sldMkLst>
          <pc:docMk/>
          <pc:sldMk cId="485788403" sldId="2289"/>
        </pc:sldMkLst>
      </pc:sldChg>
      <pc:sldChg chg="del">
        <pc:chgData name="venkataramana B" userId="4fbb7d20-78cf-4088-8630-bdebf6fd9389" providerId="ADAL" clId="{A733093C-FCC5-451A-960D-E41B8831A317}" dt="2024-04-01T05:14:52.895" v="71" actId="47"/>
        <pc:sldMkLst>
          <pc:docMk/>
          <pc:sldMk cId="2329908910" sldId="2289"/>
        </pc:sldMkLst>
      </pc:sldChg>
      <pc:sldChg chg="del">
        <pc:chgData name="venkataramana B" userId="4fbb7d20-78cf-4088-8630-bdebf6fd9389" providerId="ADAL" clId="{A733093C-FCC5-451A-960D-E41B8831A317}" dt="2024-04-01T05:14:52.895" v="71" actId="47"/>
        <pc:sldMkLst>
          <pc:docMk/>
          <pc:sldMk cId="471777817" sldId="2290"/>
        </pc:sldMkLst>
      </pc:sldChg>
      <pc:sldChg chg="del">
        <pc:chgData name="venkataramana B" userId="4fbb7d20-78cf-4088-8630-bdebf6fd9389" providerId="ADAL" clId="{A733093C-FCC5-451A-960D-E41B8831A317}" dt="2024-04-01T05:14:52.895" v="71" actId="47"/>
        <pc:sldMkLst>
          <pc:docMk/>
          <pc:sldMk cId="3509373747" sldId="2291"/>
        </pc:sldMkLst>
      </pc:sldChg>
      <pc:sldChg chg="addSp delSp modSp new del mod modClrScheme chgLayout">
        <pc:chgData name="venkataramana B" userId="4fbb7d20-78cf-4088-8630-bdebf6fd9389" providerId="ADAL" clId="{A733093C-FCC5-451A-960D-E41B8831A317}" dt="2024-04-01T04:59:44.972" v="22" actId="47"/>
        <pc:sldMkLst>
          <pc:docMk/>
          <pc:sldMk cId="4115974921" sldId="2292"/>
        </pc:sldMkLst>
        <pc:spChg chg="del mod ord">
          <ac:chgData name="venkataramana B" userId="4fbb7d20-78cf-4088-8630-bdebf6fd9389" providerId="ADAL" clId="{A733093C-FCC5-451A-960D-E41B8831A317}" dt="2024-04-01T04:59:38.154" v="21" actId="700"/>
          <ac:spMkLst>
            <pc:docMk/>
            <pc:sldMk cId="4115974921" sldId="2292"/>
            <ac:spMk id="2" creationId="{BBFA9DE0-0735-C0B1-E4C8-897E11E05922}"/>
          </ac:spMkLst>
        </pc:spChg>
        <pc:spChg chg="del">
          <ac:chgData name="venkataramana B" userId="4fbb7d20-78cf-4088-8630-bdebf6fd9389" providerId="ADAL" clId="{A733093C-FCC5-451A-960D-E41B8831A317}" dt="2024-04-01T04:59:38.154" v="21" actId="700"/>
          <ac:spMkLst>
            <pc:docMk/>
            <pc:sldMk cId="4115974921" sldId="2292"/>
            <ac:spMk id="3" creationId="{0B916933-9335-882D-F80C-3E353E5157C0}"/>
          </ac:spMkLst>
        </pc:spChg>
        <pc:spChg chg="del">
          <ac:chgData name="venkataramana B" userId="4fbb7d20-78cf-4088-8630-bdebf6fd9389" providerId="ADAL" clId="{A733093C-FCC5-451A-960D-E41B8831A317}" dt="2024-04-01T04:59:38.154" v="21" actId="700"/>
          <ac:spMkLst>
            <pc:docMk/>
            <pc:sldMk cId="4115974921" sldId="2292"/>
            <ac:spMk id="4" creationId="{D8D114CB-16A5-197C-0120-099522AF35C2}"/>
          </ac:spMkLst>
        </pc:spChg>
        <pc:spChg chg="add mod ord">
          <ac:chgData name="venkataramana B" userId="4fbb7d20-78cf-4088-8630-bdebf6fd9389" providerId="ADAL" clId="{A733093C-FCC5-451A-960D-E41B8831A317}" dt="2024-04-01T04:59:38.154" v="21" actId="700"/>
          <ac:spMkLst>
            <pc:docMk/>
            <pc:sldMk cId="4115974921" sldId="2292"/>
            <ac:spMk id="5" creationId="{E5D6927E-EA75-47CD-B9EA-C40F7EE10D9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131A73-0F7F-9909-0DC0-70604FCD00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9CD5D50-1FF1-0B3B-0BE5-BF22ED0DC0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00E8CD-BF58-4069-B235-7BED1D58CC82}" type="datetimeFigureOut">
              <a:rPr lang="en-IN" smtClean="0"/>
              <a:t>24-05-2024</a:t>
            </a:fld>
            <a:endParaRPr lang="en-IN"/>
          </a:p>
        </p:txBody>
      </p:sp>
      <p:sp>
        <p:nvSpPr>
          <p:cNvPr id="4" name="Footer Placeholder 3">
            <a:extLst>
              <a:ext uri="{FF2B5EF4-FFF2-40B4-BE49-F238E27FC236}">
                <a16:creationId xmlns:a16="http://schemas.microsoft.com/office/drawing/2014/main" id="{ECF03509-E273-E83D-1237-E4E5720F4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1B26130-DF43-EAC6-4200-2180D0101C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F1FA2-EB42-44FC-A5C8-109FE5521399}" type="slidenum">
              <a:rPr lang="en-IN" smtClean="0"/>
              <a:t>‹#›</a:t>
            </a:fld>
            <a:endParaRPr lang="en-IN"/>
          </a:p>
        </p:txBody>
      </p:sp>
    </p:spTree>
    <p:extLst>
      <p:ext uri="{BB962C8B-B14F-4D97-AF65-F5344CB8AC3E}">
        <p14:creationId xmlns:p14="http://schemas.microsoft.com/office/powerpoint/2010/main" val="39240022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Welcome to the world of Generative AI! Let's uncover the foundational elements that power creativity and innovation in artificial intelligence.</a:t>
            </a:r>
            <a:endParaRPr lang="en-IN" dirty="0"/>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1</a:t>
            </a:fld>
            <a:endParaRPr lang="en-US"/>
          </a:p>
        </p:txBody>
      </p:sp>
    </p:spTree>
    <p:extLst>
      <p:ext uri="{BB962C8B-B14F-4D97-AF65-F5344CB8AC3E}">
        <p14:creationId xmlns:p14="http://schemas.microsoft.com/office/powerpoint/2010/main" val="2326267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Let's explore advanced techniques for crafting effective prompts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a:p>
        </p:txBody>
      </p:sp>
    </p:spTree>
    <p:extLst>
      <p:ext uri="{BB962C8B-B14F-4D97-AF65-F5344CB8AC3E}">
        <p14:creationId xmlns:p14="http://schemas.microsoft.com/office/powerpoint/2010/main" val="2140245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F0F0F"/>
                </a:solidFill>
                <a:effectLst/>
                <a:latin typeface="Nunito" pitchFamily="2" charset="0"/>
              </a:rPr>
              <a:t>This slide is self-explanatory</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a:p>
        </p:txBody>
      </p:sp>
    </p:spTree>
    <p:extLst>
      <p:ext uri="{BB962C8B-B14F-4D97-AF65-F5344CB8AC3E}">
        <p14:creationId xmlns:p14="http://schemas.microsoft.com/office/powerpoint/2010/main" val="3154303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u="none" strike="noStrike">
                <a:solidFill>
                  <a:srgbClr val="0F0F0F"/>
                </a:solidFill>
                <a:effectLst/>
                <a:latin typeface="Nunito" pitchFamily="2" charset="0"/>
              </a:rPr>
              <a:t>Definition</a:t>
            </a:r>
            <a:r>
              <a:rPr lang="en-US" sz="1800" b="0" i="0">
                <a:solidFill>
                  <a:srgbClr val="0F0F0F"/>
                </a:solidFill>
                <a:effectLst/>
                <a:latin typeface="Nunito" pitchFamily="2" charset="0"/>
              </a:rPr>
              <a:t>​</a:t>
            </a:r>
            <a:endParaRPr lang="en-US" b="0" i="0">
              <a:solidFill>
                <a:srgbClr val="000000"/>
              </a:solidFill>
              <a:effectLst/>
              <a:latin typeface="Segoe UI" panose="020B0502040204020203" pitchFamily="34" charset="0"/>
            </a:endParaRPr>
          </a:p>
          <a:p>
            <a:pPr algn="l" rtl="0" fontAlgn="base"/>
            <a:r>
              <a:rPr lang="en-GB" sz="1800" b="1" i="0" u="none" strike="noStrike">
                <a:solidFill>
                  <a:srgbClr val="0F0F0F"/>
                </a:solidFill>
                <a:effectLst/>
                <a:latin typeface="Nunito" pitchFamily="2" charset="0"/>
              </a:rPr>
              <a:t>Zero-shot prompting refers to a style of prompt where you don’t give the model any specific example, to work with, one can leverage the model's existing knowledge base and ask it to perform a specific task of your choice</a:t>
            </a:r>
            <a:r>
              <a:rPr lang="en-US" sz="1800" b="0" i="0">
                <a:solidFill>
                  <a:srgbClr val="0F0F0F"/>
                </a:solidFill>
                <a:effectLst/>
                <a:latin typeface="Nunito" pitchFamily="2" charset="0"/>
              </a:rPr>
              <a:t>​</a:t>
            </a:r>
            <a:endParaRPr lang="en-US" b="0" i="0">
              <a:solidFill>
                <a:srgbClr val="000000"/>
              </a:solidFill>
              <a:effectLst/>
              <a:latin typeface="Segoe UI" panose="020B0502040204020203" pitchFamily="34" charset="0"/>
            </a:endParaRPr>
          </a:p>
          <a:p>
            <a:endParaRPr lang="en-IN"/>
          </a:p>
          <a:p>
            <a:pPr algn="l" rtl="0" fontAlgn="base"/>
            <a:r>
              <a:rPr lang="en-GB" sz="1200" b="1" i="0" u="none" strike="noStrike">
                <a:solidFill>
                  <a:srgbClr val="0F0F0F"/>
                </a:solidFill>
                <a:effectLst/>
                <a:latin typeface="Nunito" pitchFamily="2" charset="0"/>
              </a:rPr>
              <a:t>Advantage</a:t>
            </a:r>
            <a:r>
              <a:rPr lang="en-US" sz="1200" b="0" i="0">
                <a:solidFill>
                  <a:srgbClr val="0F0F0F"/>
                </a:solidFill>
                <a:effectLst/>
                <a:latin typeface="Nunito" pitchFamily="2" charset="0"/>
              </a:rPr>
              <a:t>​</a:t>
            </a:r>
            <a:endParaRPr lang="en-US" sz="12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200" b="1" i="0" u="none" strike="noStrike">
                <a:solidFill>
                  <a:srgbClr val="0F0F0F"/>
                </a:solidFill>
                <a:effectLst/>
                <a:latin typeface="Nunito" pitchFamily="2" charset="0"/>
              </a:rPr>
              <a:t>No training required - </a:t>
            </a:r>
            <a:r>
              <a:rPr lang="en-GB" sz="1200" b="0" i="0" u="none" strike="noStrike">
                <a:solidFill>
                  <a:srgbClr val="0F0F0F"/>
                </a:solidFill>
                <a:effectLst/>
                <a:latin typeface="Nunito" pitchFamily="2" charset="0"/>
              </a:rPr>
              <a:t>You need not train the model on your content, it uses its existing knowledge base and writes content</a:t>
            </a:r>
            <a:r>
              <a:rPr lang="en-US" sz="1200" b="0" i="0">
                <a:solidFill>
                  <a:srgbClr val="0F0F0F"/>
                </a:solidFill>
                <a:effectLst/>
                <a:latin typeface="Nunito" pitchFamily="2" charset="0"/>
              </a:rPr>
              <a:t>​. </a:t>
            </a:r>
            <a:r>
              <a:rPr lang="en-US" sz="1200" b="0" i="0" err="1">
                <a:solidFill>
                  <a:srgbClr val="0F0F0F"/>
                </a:solidFill>
                <a:effectLst/>
                <a:latin typeface="Nunito" pitchFamily="2" charset="0"/>
              </a:rPr>
              <a:t>Eg</a:t>
            </a:r>
            <a:r>
              <a:rPr lang="en-US" sz="1200" b="0" i="0">
                <a:solidFill>
                  <a:srgbClr val="0F0F0F"/>
                </a:solidFill>
                <a:effectLst/>
                <a:latin typeface="Nunito" pitchFamily="2" charset="0"/>
              </a:rPr>
              <a:t> </a:t>
            </a:r>
            <a:r>
              <a:rPr lang="en-GB" sz="1000" b="0" i="0" u="none" strike="noStrike">
                <a:solidFill>
                  <a:srgbClr val="374151"/>
                </a:solidFill>
                <a:effectLst/>
                <a:latin typeface="Roboto" panose="02000000000000000000" pitchFamily="2" charset="0"/>
              </a:rPr>
              <a:t>If you're diving into a subject you're not familiar with, you may consider using Zero shot prompting </a:t>
            </a:r>
            <a:r>
              <a:rPr lang="en-US" sz="1000" b="0" i="0">
                <a:solidFill>
                  <a:srgbClr val="374151"/>
                </a:solidFill>
                <a:effectLst/>
                <a:latin typeface="Roboto" panose="02000000000000000000" pitchFamily="2" charset="0"/>
              </a:rPr>
              <a:t>​</a:t>
            </a:r>
            <a:endParaRPr lang="en-US" sz="12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200" b="1" i="0" u="none" strike="noStrike">
                <a:solidFill>
                  <a:srgbClr val="0F0F0F"/>
                </a:solidFill>
                <a:effectLst/>
                <a:latin typeface="Nunito" pitchFamily="2" charset="0"/>
              </a:rPr>
              <a:t>Always tries to give the desired output -</a:t>
            </a:r>
            <a:r>
              <a:rPr lang="en-GB" sz="1200" b="0" i="0" u="none" strike="noStrike">
                <a:solidFill>
                  <a:srgbClr val="0F0F0F"/>
                </a:solidFill>
                <a:effectLst/>
                <a:latin typeface="Nunito" pitchFamily="2" charset="0"/>
              </a:rPr>
              <a:t> The model is trained to give you a desired output</a:t>
            </a:r>
            <a:r>
              <a:rPr lang="en-US" sz="1200" b="0" i="0">
                <a:solidFill>
                  <a:srgbClr val="0F0F0F"/>
                </a:solidFill>
                <a:effectLst/>
                <a:latin typeface="Nunito" pitchFamily="2" charset="0"/>
              </a:rPr>
              <a:t>​</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GB" sz="1000" b="0" i="0" u="none" strike="noStrike">
                <a:solidFill>
                  <a:srgbClr val="374151"/>
                </a:solidFill>
                <a:effectLst/>
                <a:latin typeface="Roboto" panose="02000000000000000000" pitchFamily="2" charset="0"/>
              </a:rPr>
              <a:t>Quick response with minimal guidance - Zero shot prompting is perfect when you need a quick response on a wide range of topics without diving too deep and understand the concept</a:t>
            </a:r>
            <a:r>
              <a:rPr lang="en-US" sz="1000" b="0" i="0">
                <a:solidFill>
                  <a:srgbClr val="374151"/>
                </a:solidFill>
                <a:effectLst/>
                <a:latin typeface="Roboto" panose="02000000000000000000" pitchFamily="2" charset="0"/>
              </a:rPr>
              <a:t>​</a:t>
            </a:r>
            <a:endParaRPr lang="en-US" sz="12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200" b="1" i="0" u="none" strike="noStrike">
                <a:solidFill>
                  <a:srgbClr val="0F0F0F"/>
                </a:solidFill>
                <a:effectLst/>
                <a:latin typeface="Nunito" pitchFamily="2" charset="0"/>
              </a:rPr>
              <a:t>Helps in context setting - </a:t>
            </a:r>
            <a:r>
              <a:rPr lang="en-GB" sz="1200" b="0" i="0" u="none" strike="noStrike">
                <a:solidFill>
                  <a:srgbClr val="0F0F0F"/>
                </a:solidFill>
                <a:effectLst/>
                <a:latin typeface="Nunito" pitchFamily="2" charset="0"/>
              </a:rPr>
              <a:t>When you don’t have any knowledge of a certain topic, one can gain enough knowledge or get context by reading output given by the chatbot</a:t>
            </a:r>
            <a:r>
              <a:rPr lang="en-US" sz="1200" b="0" i="0">
                <a:solidFill>
                  <a:srgbClr val="0F0F0F"/>
                </a:solidFill>
                <a:effectLst/>
                <a:latin typeface="Nunito" pitchFamily="2" charset="0"/>
              </a:rPr>
              <a:t>​</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000" b="0" i="0">
              <a:solidFill>
                <a:srgbClr val="374151"/>
              </a:solidFill>
              <a:effectLst/>
              <a:latin typeface="Roboto" panose="02000000000000000000" pitchFamily="2"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000" b="0" i="0">
              <a:solidFill>
                <a:srgbClr val="374151"/>
              </a:solidFill>
              <a:effectLst/>
              <a:latin typeface="Roboto" panose="02000000000000000000" pitchFamily="2" charset="0"/>
            </a:endParaRPr>
          </a:p>
          <a:p>
            <a:endParaRPr lang="en-IN" sz="1200"/>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a:solidFill>
                <a:srgbClr val="000000"/>
              </a:solidFill>
              <a:effectLst/>
              <a:latin typeface="Arial" panose="020B0604020202020204" pitchFamily="34" charset="0"/>
            </a:endParaRPr>
          </a:p>
          <a:p>
            <a:pPr algn="l" rtl="0" fontAlgn="base">
              <a:buFont typeface="Arial" panose="020B0604020202020204" pitchFamily="34" charset="0"/>
              <a:buChar char="•"/>
            </a:pPr>
            <a:endParaRPr lang="en-US" sz="1200" b="0" i="0">
              <a:solidFill>
                <a:srgbClr val="000000"/>
              </a:solidFill>
              <a:effectLst/>
              <a:latin typeface="Arial" panose="020B0604020202020204" pitchFamily="34" charset="0"/>
            </a:endParaRPr>
          </a:p>
          <a:p>
            <a:endParaRPr lang="en-IN" sz="1200"/>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a:p>
        </p:txBody>
      </p:sp>
    </p:spTree>
    <p:extLst>
      <p:ext uri="{BB962C8B-B14F-4D97-AF65-F5344CB8AC3E}">
        <p14:creationId xmlns:p14="http://schemas.microsoft.com/office/powerpoint/2010/main" val="63207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000" b="1" i="0" u="none" strike="noStrike">
                <a:solidFill>
                  <a:srgbClr val="3F3F3F"/>
                </a:solidFill>
                <a:effectLst/>
                <a:latin typeface="+mj-lt"/>
              </a:rPr>
              <a:t>Duration: 5mins</a:t>
            </a:r>
          </a:p>
          <a:p>
            <a:pPr algn="l" rtl="0" fontAlgn="base"/>
            <a:r>
              <a:rPr lang="en-US" sz="1000" b="1" i="0" u="none" strike="noStrike">
                <a:solidFill>
                  <a:srgbClr val="3F3F3F"/>
                </a:solidFill>
                <a:effectLst/>
                <a:latin typeface="+mj-lt"/>
              </a:rPr>
              <a:t>Instructor notes:</a:t>
            </a:r>
          </a:p>
          <a:p>
            <a:pPr marL="228600" indent="-228600" algn="l" rtl="0" fontAlgn="base">
              <a:buFont typeface="+mj-lt"/>
              <a:buAutoNum type="arabicPeriod"/>
            </a:pPr>
            <a:r>
              <a:rPr lang="en-US" sz="1000" b="0" i="0" u="none" strike="noStrike">
                <a:solidFill>
                  <a:srgbClr val="3F3F3F"/>
                </a:solidFill>
                <a:effectLst/>
                <a:latin typeface="+mj-lt"/>
              </a:rPr>
              <a:t>Open ChatGPT</a:t>
            </a:r>
          </a:p>
          <a:p>
            <a:pPr marL="228600" indent="-228600" algn="l" rtl="0" fontAlgn="base">
              <a:buFont typeface="+mj-lt"/>
              <a:buAutoNum type="arabicPeriod"/>
            </a:pPr>
            <a:r>
              <a:rPr lang="en-US" sz="1000" b="0" i="0" u="none" strike="noStrike">
                <a:solidFill>
                  <a:srgbClr val="3F3F3F"/>
                </a:solidFill>
                <a:effectLst/>
                <a:latin typeface="+mj-lt"/>
              </a:rPr>
              <a:t>Copy paste the below prompt:</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000" i="0" u="none" strike="noStrike" cap="none">
                <a:solidFill>
                  <a:schemeClr val="tx1">
                    <a:lumMod val="75000"/>
                    <a:lumOff val="25000"/>
                  </a:schemeClr>
                </a:solidFill>
                <a:latin typeface="+mj-lt"/>
                <a:ea typeface="Open Sans"/>
                <a:cs typeface="Open Sans"/>
                <a:sym typeface="Open Sans"/>
              </a:rPr>
              <a:t>Create a social media post for an organic skincare brand, highlighting the natural ingredients and eco-friendly packaging.</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000" i="0" u="none" strike="noStrike" cap="none">
              <a:solidFill>
                <a:schemeClr val="tx1">
                  <a:lumMod val="75000"/>
                  <a:lumOff val="25000"/>
                </a:schemeClr>
              </a:solidFill>
              <a:latin typeface="+mj-lt"/>
              <a:ea typeface="Open Sans"/>
              <a:cs typeface="Open Sans"/>
              <a:sym typeface="Open San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000" i="0" u="none" strike="noStrike" cap="none">
                <a:solidFill>
                  <a:schemeClr val="tx1">
                    <a:lumMod val="75000"/>
                    <a:lumOff val="25000"/>
                  </a:schemeClr>
                </a:solidFill>
                <a:latin typeface="+mj-lt"/>
                <a:ea typeface="Open Sans"/>
                <a:cs typeface="Open Sans"/>
                <a:sym typeface="Open Sans"/>
              </a:rPr>
              <a:t>3. Copy paste the same prompt in zoom chat and instruct the learner to try using ChatGPT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000" i="0" u="none" strike="noStrike" cap="none">
                <a:solidFill>
                  <a:schemeClr val="tx1">
                    <a:lumMod val="75000"/>
                    <a:lumOff val="25000"/>
                  </a:schemeClr>
                </a:solidFill>
                <a:latin typeface="+mj-lt"/>
                <a:ea typeface="Open Sans"/>
                <a:cs typeface="Open Sans"/>
                <a:sym typeface="Open Sans"/>
              </a:rPr>
              <a:t>4. Explain: </a:t>
            </a:r>
            <a:r>
              <a:rPr lang="en-US" sz="1600"/>
              <a:t>The example below demonstrates how zero-shot prompt can still get the output you want with minimal guidance.</a:t>
            </a:r>
            <a:endParaRPr lang="en-IN" sz="1600"/>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i="0" u="none" strike="noStrike" cap="none">
              <a:solidFill>
                <a:schemeClr val="tx1">
                  <a:lumMod val="75000"/>
                  <a:lumOff val="25000"/>
                </a:schemeClr>
              </a:solidFill>
              <a:latin typeface="Open Sans"/>
              <a:ea typeface="Open Sans"/>
              <a:cs typeface="Open Sans"/>
              <a:sym typeface="Open Sans"/>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a:p>
        </p:txBody>
      </p:sp>
    </p:spTree>
    <p:extLst>
      <p:ext uri="{BB962C8B-B14F-4D97-AF65-F5344CB8AC3E}">
        <p14:creationId xmlns:p14="http://schemas.microsoft.com/office/powerpoint/2010/main" val="367329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000" b="1" i="0" u="none" strike="noStrike">
                <a:solidFill>
                  <a:srgbClr val="3F3F3F"/>
                </a:solidFill>
                <a:effectLst/>
                <a:latin typeface="+mj-lt"/>
              </a:rPr>
              <a:t>Duration: 5mins</a:t>
            </a:r>
          </a:p>
          <a:p>
            <a:pPr algn="l" rtl="0" fontAlgn="base"/>
            <a:r>
              <a:rPr lang="en-US" sz="1000" b="1" i="0" u="none" strike="noStrike">
                <a:solidFill>
                  <a:srgbClr val="3F3F3F"/>
                </a:solidFill>
                <a:effectLst/>
                <a:latin typeface="+mj-lt"/>
              </a:rPr>
              <a:t>Instructor notes:</a:t>
            </a:r>
          </a:p>
          <a:p>
            <a:pPr marL="228600" indent="-228600" algn="l" rtl="0" fontAlgn="base">
              <a:buFont typeface="+mj-lt"/>
              <a:buAutoNum type="arabicPeriod"/>
            </a:pPr>
            <a:r>
              <a:rPr lang="en-US" sz="1000" b="0" i="0" u="none" strike="noStrike">
                <a:solidFill>
                  <a:srgbClr val="3F3F3F"/>
                </a:solidFill>
                <a:effectLst/>
                <a:latin typeface="+mj-lt"/>
              </a:rPr>
              <a:t>Open ChatGPT</a:t>
            </a:r>
          </a:p>
          <a:p>
            <a:pPr marL="228600" indent="-228600" algn="l" rtl="0" fontAlgn="base">
              <a:buFont typeface="+mj-lt"/>
              <a:buAutoNum type="arabicPeriod"/>
            </a:pPr>
            <a:r>
              <a:rPr lang="en-US" sz="1000" b="0" i="0" u="none" strike="noStrike">
                <a:solidFill>
                  <a:srgbClr val="3F3F3F"/>
                </a:solidFill>
                <a:effectLst/>
                <a:latin typeface="+mj-lt"/>
              </a:rPr>
              <a:t>Copy paste the below prompt:</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lumMod val="75000"/>
                    <a:lumOff val="25000"/>
                  </a:schemeClr>
                </a:solidFill>
                <a:latin typeface="Open Sans"/>
                <a:ea typeface="Open Sans"/>
                <a:cs typeface="Open Sans"/>
                <a:sym typeface="Open Sans"/>
              </a:rPr>
              <a:t>Conduct a SWOT analysis for Coca-Cola</a:t>
            </a:r>
            <a:r>
              <a:rPr lang="en-US" sz="1000" i="0" u="none" strike="noStrike" cap="none">
                <a:solidFill>
                  <a:schemeClr val="tx1">
                    <a:lumMod val="75000"/>
                    <a:lumOff val="25000"/>
                  </a:schemeClr>
                </a:solidFill>
                <a:latin typeface="+mj-lt"/>
                <a:ea typeface="Open Sans"/>
                <a:cs typeface="Open Sans"/>
                <a:sym typeface="Open Sans"/>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000" i="0" u="none" strike="noStrike" cap="none">
              <a:solidFill>
                <a:schemeClr val="tx1">
                  <a:lumMod val="75000"/>
                  <a:lumOff val="25000"/>
                </a:schemeClr>
              </a:solidFill>
              <a:latin typeface="+mj-lt"/>
              <a:ea typeface="Open Sans"/>
              <a:cs typeface="Open Sans"/>
              <a:sym typeface="Open San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000" i="0" u="none" strike="noStrike" cap="none">
                <a:solidFill>
                  <a:schemeClr val="tx1">
                    <a:lumMod val="75000"/>
                    <a:lumOff val="25000"/>
                  </a:schemeClr>
                </a:solidFill>
                <a:latin typeface="+mj-lt"/>
                <a:ea typeface="Open Sans"/>
                <a:cs typeface="Open Sans"/>
                <a:sym typeface="Open Sans"/>
              </a:rPr>
              <a:t>3. Copy paste the same prompt in zoom chat and instruct the learner to try using </a:t>
            </a:r>
            <a:r>
              <a:rPr lang="en-US" sz="1000" i="0" u="none" strike="noStrike" cap="none" err="1">
                <a:solidFill>
                  <a:schemeClr val="tx1">
                    <a:lumMod val="75000"/>
                    <a:lumOff val="25000"/>
                  </a:schemeClr>
                </a:solidFill>
                <a:latin typeface="+mj-lt"/>
                <a:ea typeface="Open Sans"/>
                <a:cs typeface="Open Sans"/>
                <a:sym typeface="Open Sans"/>
              </a:rPr>
              <a:t>chatGPT</a:t>
            </a:r>
            <a:endParaRPr lang="en-US" sz="1000" i="0" u="none" strike="noStrike" cap="none">
              <a:solidFill>
                <a:schemeClr val="tx1">
                  <a:lumMod val="75000"/>
                  <a:lumOff val="25000"/>
                </a:schemeClr>
              </a:solidFill>
              <a:latin typeface="+mj-lt"/>
              <a:ea typeface="Open Sans"/>
              <a:cs typeface="Open Sans"/>
              <a:sym typeface="Open San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800" i="0" u="none" strike="noStrike" cap="none">
                <a:solidFill>
                  <a:schemeClr val="tx1">
                    <a:lumMod val="75000"/>
                    <a:lumOff val="25000"/>
                  </a:schemeClr>
                </a:solidFill>
                <a:latin typeface="+mj-lt"/>
                <a:ea typeface="Open Sans"/>
                <a:cs typeface="Open Sans"/>
                <a:sym typeface="Open Sans"/>
              </a:rPr>
              <a:t>4. Explain: </a:t>
            </a:r>
            <a:r>
              <a:rPr lang="en-US" sz="1000"/>
              <a:t>The example below demonstrates how zero-shot prompt can still get the output you want with minimal guidance.</a:t>
            </a:r>
            <a:endParaRPr lang="en-US" sz="1200" i="0" u="none" strike="noStrike" cap="none">
              <a:solidFill>
                <a:schemeClr val="tx1">
                  <a:lumMod val="75000"/>
                  <a:lumOff val="25000"/>
                </a:schemeClr>
              </a:solidFill>
              <a:latin typeface="Open Sans"/>
              <a:ea typeface="Open Sans"/>
              <a:cs typeface="Open Sans"/>
              <a:sym typeface="Open Sans"/>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a:p>
        </p:txBody>
      </p:sp>
    </p:spTree>
    <p:extLst>
      <p:ext uri="{BB962C8B-B14F-4D97-AF65-F5344CB8AC3E}">
        <p14:creationId xmlns:p14="http://schemas.microsoft.com/office/powerpoint/2010/main" val="1065059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000" b="1" i="0" u="none" strike="noStrike">
                <a:solidFill>
                  <a:srgbClr val="3F3F3F"/>
                </a:solidFill>
                <a:effectLst/>
                <a:latin typeface="+mj-lt"/>
              </a:rPr>
              <a:t>Duration: 5mins</a:t>
            </a:r>
          </a:p>
          <a:p>
            <a:pPr algn="l" rtl="0" fontAlgn="base"/>
            <a:r>
              <a:rPr lang="en-US" sz="1000" b="1" i="0" u="none" strike="noStrike">
                <a:solidFill>
                  <a:srgbClr val="3F3F3F"/>
                </a:solidFill>
                <a:effectLst/>
                <a:latin typeface="+mj-lt"/>
              </a:rPr>
              <a:t>Instructor notes:</a:t>
            </a:r>
          </a:p>
          <a:p>
            <a:pPr marL="228600" indent="-228600" algn="l" rtl="0" fontAlgn="base">
              <a:buFont typeface="+mj-lt"/>
              <a:buAutoNum type="arabicPeriod"/>
            </a:pPr>
            <a:r>
              <a:rPr lang="en-US" sz="1000" b="0" i="0" u="none" strike="noStrike">
                <a:solidFill>
                  <a:srgbClr val="3F3F3F"/>
                </a:solidFill>
                <a:effectLst/>
                <a:latin typeface="+mj-lt"/>
              </a:rPr>
              <a:t>Open ChatGPT</a:t>
            </a:r>
          </a:p>
          <a:p>
            <a:pPr marL="228600" indent="-228600" algn="l" rtl="0" fontAlgn="base">
              <a:buFont typeface="+mj-lt"/>
              <a:buAutoNum type="arabicPeriod"/>
            </a:pPr>
            <a:r>
              <a:rPr lang="en-US" sz="1000" b="0" i="0" u="none" strike="noStrike">
                <a:solidFill>
                  <a:srgbClr val="3F3F3F"/>
                </a:solidFill>
                <a:effectLst/>
                <a:latin typeface="+mj-lt"/>
              </a:rPr>
              <a:t>Copy paste the below prompt:</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000" i="0" u="none" strike="noStrike" cap="none">
                <a:solidFill>
                  <a:schemeClr val="tx1">
                    <a:lumMod val="75000"/>
                    <a:lumOff val="25000"/>
                  </a:schemeClr>
                </a:solidFill>
                <a:latin typeface="Open Sans"/>
                <a:ea typeface="Open Sans"/>
                <a:cs typeface="Open Sans"/>
                <a:sym typeface="Open Sans"/>
              </a:rPr>
              <a:t>Develop a to-do list for organizing a small business conference</a:t>
            </a:r>
            <a:endParaRPr lang="en-US" sz="1000" i="0" u="none" strike="noStrike" cap="none">
              <a:solidFill>
                <a:schemeClr val="tx1">
                  <a:lumMod val="75000"/>
                  <a:lumOff val="25000"/>
                </a:schemeClr>
              </a:solidFill>
              <a:latin typeface="+mj-lt"/>
              <a:ea typeface="Open Sans"/>
              <a:cs typeface="Open Sans"/>
              <a:sym typeface="Open San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000" i="0" u="none" strike="noStrike" cap="none">
              <a:solidFill>
                <a:schemeClr val="tx1">
                  <a:lumMod val="75000"/>
                  <a:lumOff val="25000"/>
                </a:schemeClr>
              </a:solidFill>
              <a:latin typeface="+mj-lt"/>
              <a:ea typeface="Open Sans"/>
              <a:cs typeface="Open Sans"/>
              <a:sym typeface="Open San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000" i="0" u="none" strike="noStrike" cap="none">
                <a:solidFill>
                  <a:schemeClr val="tx1">
                    <a:lumMod val="75000"/>
                    <a:lumOff val="25000"/>
                  </a:schemeClr>
                </a:solidFill>
                <a:latin typeface="+mj-lt"/>
                <a:ea typeface="Open Sans"/>
                <a:cs typeface="Open Sans"/>
                <a:sym typeface="Open Sans"/>
              </a:rPr>
              <a:t>3. Copy paste the same prompt in zoom chat and instruct the learner to try using </a:t>
            </a:r>
            <a:r>
              <a:rPr lang="en-US" sz="1000" i="0" u="none" strike="noStrike" cap="none" err="1">
                <a:solidFill>
                  <a:schemeClr val="tx1">
                    <a:lumMod val="75000"/>
                    <a:lumOff val="25000"/>
                  </a:schemeClr>
                </a:solidFill>
                <a:latin typeface="+mj-lt"/>
                <a:ea typeface="Open Sans"/>
                <a:cs typeface="Open Sans"/>
                <a:sym typeface="Open Sans"/>
              </a:rPr>
              <a:t>chatGPT</a:t>
            </a:r>
            <a:endParaRPr lang="en-US" sz="1000" i="0" u="none" strike="noStrike" cap="none">
              <a:solidFill>
                <a:schemeClr val="tx1">
                  <a:lumMod val="75000"/>
                  <a:lumOff val="25000"/>
                </a:schemeClr>
              </a:solidFill>
              <a:latin typeface="+mj-lt"/>
              <a:ea typeface="Open Sans"/>
              <a:cs typeface="Open Sans"/>
              <a:sym typeface="Open San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800" i="0" u="none" strike="noStrike" cap="none">
                <a:solidFill>
                  <a:schemeClr val="tx1">
                    <a:lumMod val="75000"/>
                    <a:lumOff val="25000"/>
                  </a:schemeClr>
                </a:solidFill>
                <a:latin typeface="+mj-lt"/>
                <a:ea typeface="Open Sans"/>
                <a:cs typeface="Open Sans"/>
                <a:sym typeface="Open Sans"/>
              </a:rPr>
              <a:t>4. Explain: </a:t>
            </a:r>
            <a:r>
              <a:rPr lang="en-US" sz="1000"/>
              <a:t>The example below demonstrates how zero-shot prompt can still get the output you want with minimal guidance.</a:t>
            </a:r>
            <a:endParaRPr lang="en-US" sz="1200" i="0" u="none" strike="noStrike" cap="none">
              <a:solidFill>
                <a:schemeClr val="tx1">
                  <a:lumMod val="75000"/>
                  <a:lumOff val="25000"/>
                </a:schemeClr>
              </a:solidFill>
              <a:latin typeface="Open Sans"/>
              <a:ea typeface="Open Sans"/>
              <a:cs typeface="Open Sans"/>
              <a:sym typeface="Open Sans"/>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a:p>
        </p:txBody>
      </p:sp>
    </p:spTree>
    <p:extLst>
      <p:ext uri="{BB962C8B-B14F-4D97-AF65-F5344CB8AC3E}">
        <p14:creationId xmlns:p14="http://schemas.microsoft.com/office/powerpoint/2010/main" val="3726441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Definition</a:t>
            </a:r>
            <a:endParaRPr lang="en-US"/>
          </a:p>
          <a:p>
            <a:endParaRPr lang="en-US"/>
          </a:p>
          <a:p>
            <a:r>
              <a:rPr lang="en-GB"/>
              <a:t>Few-shot prompting is a style of prompting where you lead by example. In this model you start by providing the model with a few specific examples to guide its responses and set the context. It's similar to providing the AI bot a brief but focused training session. This gives relevant and precise output. You still leverage the model's existing knowledge, but you also give it a clearer idea of the specific task or style you're looking for</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a:p>
        </p:txBody>
      </p:sp>
    </p:spTree>
    <p:extLst>
      <p:ext uri="{BB962C8B-B14F-4D97-AF65-F5344CB8AC3E}">
        <p14:creationId xmlns:p14="http://schemas.microsoft.com/office/powerpoint/2010/main" val="2347222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a:solidFill>
                  <a:srgbClr val="3F3F3F"/>
                </a:solidFill>
                <a:effectLst/>
                <a:latin typeface="+mj-lt"/>
              </a:rPr>
              <a:t>Instructor notes:</a:t>
            </a:r>
          </a:p>
          <a:p>
            <a:pPr marL="228600" indent="-228600" algn="l" rtl="0" fontAlgn="base">
              <a:buFont typeface="+mj-lt"/>
              <a:buAutoNum type="arabicPeriod"/>
            </a:pPr>
            <a:r>
              <a:rPr lang="en-US" sz="1200" b="0" i="0" u="none" strike="noStrike">
                <a:solidFill>
                  <a:srgbClr val="3F3F3F"/>
                </a:solidFill>
                <a:effectLst/>
                <a:latin typeface="+mj-lt"/>
              </a:rPr>
              <a:t>Open ChatGPT</a:t>
            </a:r>
          </a:p>
          <a:p>
            <a:pPr marL="228600" indent="-228600" algn="l" rtl="0" fontAlgn="base">
              <a:buFont typeface="+mj-lt"/>
              <a:buAutoNum type="arabicPeriod"/>
            </a:pPr>
            <a:r>
              <a:rPr lang="en-US" sz="1200" b="0" i="0" u="none" strike="noStrike">
                <a:solidFill>
                  <a:srgbClr val="3F3F3F"/>
                </a:solidFill>
                <a:effectLst/>
                <a:latin typeface="+mj-lt"/>
              </a:rPr>
              <a:t>Copy the prompt from the slide and paste it into the </a:t>
            </a:r>
            <a:r>
              <a:rPr lang="en-US" sz="1200" b="0" i="0" u="none" strike="noStrike" err="1">
                <a:solidFill>
                  <a:srgbClr val="3F3F3F"/>
                </a:solidFill>
                <a:effectLst/>
                <a:latin typeface="+mj-lt"/>
              </a:rPr>
              <a:t>chatGPT</a:t>
            </a:r>
            <a:r>
              <a:rPr lang="en-US" sz="1200" b="0" i="0" u="none" strike="noStrike">
                <a:solidFill>
                  <a:srgbClr val="3F3F3F"/>
                </a:solidFill>
                <a:effectLst/>
                <a:latin typeface="+mj-lt"/>
              </a:rPr>
              <a:t>:</a:t>
            </a:r>
            <a:endParaRPr lang="en-US" sz="1200" i="0" u="none" strike="noStrike" cap="none">
              <a:solidFill>
                <a:schemeClr val="tx1">
                  <a:lumMod val="75000"/>
                  <a:lumOff val="25000"/>
                </a:schemeClr>
              </a:solidFill>
              <a:latin typeface="+mj-lt"/>
              <a:ea typeface="Open Sans"/>
              <a:cs typeface="Open Sans"/>
              <a:sym typeface="Open Sans"/>
            </a:endParaRPr>
          </a:p>
          <a:p>
            <a:pPr marL="228600" indent="-228600" algn="l" rtl="0" fontAlgn="base">
              <a:buFont typeface="+mj-lt"/>
              <a:buAutoNum type="arabicPeriod"/>
            </a:pPr>
            <a:r>
              <a:rPr lang="en-US" sz="1200" i="0" u="none" strike="noStrike" cap="none">
                <a:solidFill>
                  <a:schemeClr val="tx1">
                    <a:lumMod val="75000"/>
                    <a:lumOff val="25000"/>
                  </a:schemeClr>
                </a:solidFill>
                <a:latin typeface="+mj-lt"/>
                <a:ea typeface="Open Sans"/>
                <a:cs typeface="Open Sans"/>
                <a:sym typeface="Open Sans"/>
              </a:rPr>
              <a:t>Copy and paste the prompt in Zoom chat and instruct learners to try using </a:t>
            </a:r>
            <a:r>
              <a:rPr lang="en-US" sz="1200" i="0" u="none" strike="noStrike" cap="none" err="1">
                <a:solidFill>
                  <a:schemeClr val="tx1">
                    <a:lumMod val="75000"/>
                    <a:lumOff val="25000"/>
                  </a:schemeClr>
                </a:solidFill>
                <a:latin typeface="+mj-lt"/>
                <a:ea typeface="Open Sans"/>
                <a:cs typeface="Open Sans"/>
                <a:sym typeface="Open Sans"/>
              </a:rPr>
              <a:t>chatGPT</a:t>
            </a:r>
            <a:r>
              <a:rPr lang="en-US" sz="1200" i="0" u="none" strike="noStrike" cap="none">
                <a:solidFill>
                  <a:schemeClr val="tx1">
                    <a:lumMod val="75000"/>
                    <a:lumOff val="25000"/>
                  </a:schemeClr>
                </a:solidFill>
                <a:latin typeface="+mj-lt"/>
                <a:ea typeface="Open Sans"/>
                <a:cs typeface="Open Sans"/>
                <a:sym typeface="Open Sans"/>
              </a:rPr>
              <a:t>.</a:t>
            </a:r>
          </a:p>
          <a:p>
            <a:pPr marL="228600" indent="-228600" algn="l" rtl="0" fontAlgn="base">
              <a:buFont typeface="+mj-lt"/>
              <a:buAutoNum type="arabicPeriod"/>
            </a:pPr>
            <a:r>
              <a:rPr lang="en-US" sz="1200" i="0" u="none" strike="noStrike" cap="none">
                <a:solidFill>
                  <a:schemeClr val="tx1">
                    <a:lumMod val="75000"/>
                    <a:lumOff val="25000"/>
                  </a:schemeClr>
                </a:solidFill>
                <a:latin typeface="+mj-lt"/>
                <a:ea typeface="Open Sans"/>
                <a:cs typeface="Open Sans"/>
                <a:sym typeface="Open Sans"/>
              </a:rPr>
              <a:t>Explain: The prompt we just used in this demonstration is an example of a Few-shot prompt. Few-shot prompting involves providing the model with a limited number of examples or instances related to the task at hand.</a:t>
            </a:r>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a:p>
        </p:txBody>
      </p:sp>
    </p:spTree>
    <p:extLst>
      <p:ext uri="{BB962C8B-B14F-4D97-AF65-F5344CB8AC3E}">
        <p14:creationId xmlns:p14="http://schemas.microsoft.com/office/powerpoint/2010/main" val="286895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Chain of Thought Prompting - This is a method where you ask the LLM model to provide the output in a sequential manner rather than giving a single prompt and getting the entire output all at once. The answer given here is more precise and detailed since you don't overload the model with too many questions to think about at once.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a:p>
        </p:txBody>
      </p:sp>
    </p:spTree>
    <p:extLst>
      <p:ext uri="{BB962C8B-B14F-4D97-AF65-F5344CB8AC3E}">
        <p14:creationId xmlns:p14="http://schemas.microsoft.com/office/powerpoint/2010/main" val="2178822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a:t>Instructor notes: Demonstrate using ChatGPT</a:t>
            </a:r>
          </a:p>
          <a:p>
            <a:pPr>
              <a:buFont typeface="Arial" panose="020B0604020202020204" pitchFamily="34" charset="0"/>
              <a:buNone/>
            </a:pPr>
            <a:r>
              <a:rPr lang="en-US"/>
              <a:t>Ask the learners to perform along</a:t>
            </a:r>
          </a:p>
          <a:p>
            <a:pPr>
              <a:buFont typeface="Arial" panose="020B0604020202020204" pitchFamily="34" charset="0"/>
              <a:buNone/>
            </a:pPr>
            <a:r>
              <a:rPr lang="en-US"/>
              <a:t>Consider discussing the topic of </a:t>
            </a:r>
            <a:r>
              <a:rPr lang="en-US" b="1"/>
              <a:t>environmental conservation</a:t>
            </a:r>
            <a:r>
              <a:rPr lang="en-US"/>
              <a:t>.</a:t>
            </a:r>
            <a:br>
              <a:rPr lang="en-US"/>
            </a:br>
            <a:endParaRPr lang="en-US"/>
          </a:p>
          <a:p>
            <a:pPr>
              <a:buFont typeface="Arial" panose="020B0604020202020204" pitchFamily="34" charset="0"/>
              <a:buNone/>
            </a:pPr>
            <a:r>
              <a:rPr lang="en-US" b="1"/>
              <a:t>First prompt</a:t>
            </a:r>
            <a:r>
              <a:rPr lang="en-US"/>
              <a:t>: What are the main threats to global biodiversity?</a:t>
            </a:r>
            <a:br>
              <a:rPr lang="en-US"/>
            </a:br>
            <a:endParaRPr lang="en-US"/>
          </a:p>
          <a:p>
            <a:pPr>
              <a:buFont typeface="Arial" panose="020B0604020202020204" pitchFamily="34" charset="0"/>
              <a:buNone/>
            </a:pPr>
            <a:r>
              <a:rPr lang="en-US" b="1"/>
              <a:t>Answer</a:t>
            </a:r>
            <a:r>
              <a:rPr lang="en-US"/>
              <a:t>: Climate change, habitat destruction, pollution, and overexploitation of species.</a:t>
            </a:r>
          </a:p>
          <a:p>
            <a:pPr marL="0" indent="0">
              <a:buFont typeface="Arial" panose="020B0604020202020204" pitchFamily="34" charset="0"/>
              <a:buNone/>
            </a:pPr>
            <a:br>
              <a:rPr lang="en-US"/>
            </a:br>
            <a:r>
              <a:rPr lang="en-US" b="1"/>
              <a:t>Next prompt</a:t>
            </a:r>
            <a:r>
              <a:rPr lang="en-US"/>
              <a:t>: Given these threats, which conservation strategies are proving to be most effective?</a:t>
            </a:r>
            <a:br>
              <a:rPr lang="en-US"/>
            </a:br>
            <a:br>
              <a:rPr lang="en-US"/>
            </a:br>
            <a:r>
              <a:rPr lang="en-US" b="1"/>
              <a:t>Answer</a:t>
            </a:r>
            <a:r>
              <a:rPr lang="en-US"/>
              <a:t>: The establishment of protected areas, sustainable resource management practices, international agreements like the Convention on Biological Diversity, and strict enforcement of wildlife trafficking laws.</a:t>
            </a:r>
            <a:br>
              <a:rPr lang="en-US"/>
            </a:br>
            <a:endParaRPr lang="en-US"/>
          </a:p>
          <a:p>
            <a:pPr marL="0" indent="0">
              <a:buFont typeface="Arial" panose="020B0604020202020204" pitchFamily="34" charset="0"/>
              <a:buNone/>
            </a:pPr>
            <a:r>
              <a:rPr lang="en-US" b="1"/>
              <a:t>Follow-up prompt</a:t>
            </a:r>
            <a:r>
              <a:rPr lang="en-US"/>
              <a:t>: How do these strategies integrate with local human communities?</a:t>
            </a:r>
            <a:br>
              <a:rPr lang="en-US"/>
            </a:br>
            <a:br>
              <a:rPr lang="en-US"/>
            </a:br>
            <a:r>
              <a:rPr lang="en-US" b="1"/>
              <a:t>Answer</a:t>
            </a:r>
            <a:r>
              <a:rPr lang="en-US"/>
              <a:t>: Conservation efforts are increasingly adopting a community-based approach, providing economic incentives for conservation, ensuring that local and indigenous peoples' rights are respected, and their knowledge is integrated into conservation planning.</a:t>
            </a:r>
            <a:br>
              <a:rPr lang="en-US"/>
            </a:br>
            <a:endParaRPr lang="en-US"/>
          </a:p>
          <a:p>
            <a:pPr marL="0" indent="0">
              <a:buFont typeface="Arial" panose="020B0604020202020204" pitchFamily="34" charset="0"/>
              <a:buNone/>
            </a:pPr>
            <a:r>
              <a:rPr lang="en-US" b="1"/>
              <a:t>Final prompt</a:t>
            </a:r>
            <a:r>
              <a:rPr lang="en-US"/>
              <a:t>: What emerging technologies are supporting conservation efforts?</a:t>
            </a:r>
            <a:br>
              <a:rPr lang="en-US"/>
            </a:br>
            <a:br>
              <a:rPr lang="en-US"/>
            </a:br>
            <a:r>
              <a:rPr lang="en-US" b="1"/>
              <a:t>Answer</a:t>
            </a:r>
            <a:r>
              <a:rPr lang="en-US"/>
              <a:t>: Technologies such as satellite imagery for habitat monitoring, drones for anti-poaching operations, AI for data analysis in population management, and genetic techniques for biodiversity assessment are supporting conservation efforts.</a:t>
            </a:r>
          </a:p>
          <a:p>
            <a:pPr marL="0" indent="0">
              <a:buFont typeface="Arial" panose="020B0604020202020204" pitchFamily="34" charset="0"/>
              <a:buNone/>
            </a:pPr>
            <a:endParaRPr lang="en-US"/>
          </a:p>
          <a:p>
            <a:pPr marL="0" indent="0">
              <a:buFont typeface="Arial" panose="020B0604020202020204" pitchFamily="34" charset="0"/>
              <a:buNone/>
            </a:pPr>
            <a:r>
              <a:rPr lang="en-US" b="1"/>
              <a:t>Explain:</a:t>
            </a:r>
            <a:r>
              <a:rPr lang="en-US"/>
              <a:t> This is chain of thought.</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a:p>
        </p:txBody>
      </p:sp>
    </p:spTree>
    <p:extLst>
      <p:ext uri="{BB962C8B-B14F-4D97-AF65-F5344CB8AC3E}">
        <p14:creationId xmlns:p14="http://schemas.microsoft.com/office/powerpoint/2010/main" val="3571385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Let's learn how to make our </a:t>
            </a:r>
            <a:r>
              <a:rPr lang="en-US" b="0" i="0" dirty="0" err="1">
                <a:solidFill>
                  <a:srgbClr val="0D0D0D"/>
                </a:solidFill>
                <a:effectLst/>
                <a:latin typeface="Söhne"/>
              </a:rPr>
              <a:t>GenAI</a:t>
            </a:r>
            <a:r>
              <a:rPr lang="en-US" b="0" i="0" dirty="0">
                <a:solidFill>
                  <a:srgbClr val="0D0D0D"/>
                </a:solidFill>
                <a:effectLst/>
                <a:latin typeface="Söhne"/>
              </a:rPr>
              <a:t> models more efficient and effective.</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a:t>
            </a:fld>
            <a:endParaRPr lang="en-US"/>
          </a:p>
        </p:txBody>
      </p:sp>
    </p:spTree>
    <p:extLst>
      <p:ext uri="{BB962C8B-B14F-4D97-AF65-F5344CB8AC3E}">
        <p14:creationId xmlns:p14="http://schemas.microsoft.com/office/powerpoint/2010/main" val="2191726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304800">
              <a:buFont typeface="Roboto,Sans-Serif"/>
              <a:buChar char="●"/>
            </a:pPr>
            <a:r>
              <a:rPr lang="en-GB"/>
              <a:t>Self-Consistency Prompting is a method used to make sure an AI, like a chatbot, gives reliable and similar answers when asked the same question multiple times.</a:t>
            </a:r>
            <a:endParaRPr lang="en-US"/>
          </a:p>
          <a:p>
            <a:pPr marL="457200" indent="-304800">
              <a:buFont typeface="Roboto,Sans-Serif"/>
              <a:buChar char="●"/>
            </a:pPr>
            <a:r>
              <a:rPr lang="en-GB"/>
              <a:t>Imagine asking a friend the same question on different days and getting wildly different answers each time; it would be confusing, right?</a:t>
            </a:r>
            <a:endParaRPr lang="en-US"/>
          </a:p>
          <a:p>
            <a:pPr marL="457200" indent="-304800">
              <a:buFont typeface="Roboto,Sans-Serif"/>
              <a:buChar char="●"/>
            </a:pPr>
            <a:r>
              <a:rPr lang="en-GB"/>
              <a:t>This technique helps prevent that kind of confusion with AI.</a:t>
            </a:r>
            <a:endParaRPr lang="en-US"/>
          </a:p>
          <a:p>
            <a:endParaRPr lang="en-US"/>
          </a:p>
          <a:p>
            <a:r>
              <a:rPr lang="en-GB"/>
              <a:t>Example -</a:t>
            </a:r>
            <a:endParaRPr lang="en-US"/>
          </a:p>
          <a:p>
            <a:pPr marL="457200" indent="-304800">
              <a:buFont typeface="Roboto,Sans-Serif"/>
              <a:buChar char="●"/>
            </a:pPr>
            <a:r>
              <a:rPr lang="en-GB"/>
              <a:t>If we prompt "What's the capital of France?" several times, the answer should be “Paris”</a:t>
            </a:r>
            <a:endParaRPr lang="en-US"/>
          </a:p>
          <a:p>
            <a:pPr marL="152400" marR="0" lvl="0" indent="0" algn="l" defTabSz="914400" rtl="0" eaLnBrk="1" fontAlgn="auto" latinLnBrk="0" hangingPunct="1">
              <a:lnSpc>
                <a:spcPct val="100000"/>
              </a:lnSpc>
              <a:spcBef>
                <a:spcPts val="0"/>
              </a:spcBef>
              <a:spcAft>
                <a:spcPts val="0"/>
              </a:spcAft>
              <a:buClrTx/>
              <a:buSzTx/>
              <a:buFont typeface="Roboto,Sans-Serif"/>
              <a:buNone/>
              <a:tabLst/>
              <a:defRPr/>
            </a:pPr>
            <a:endParaRPr lang="en-GB"/>
          </a:p>
          <a:p>
            <a:pPr marL="152400" marR="0" lvl="0" indent="0" algn="l" defTabSz="914400" rtl="0" eaLnBrk="1" fontAlgn="auto" latinLnBrk="0" hangingPunct="1">
              <a:lnSpc>
                <a:spcPct val="100000"/>
              </a:lnSpc>
              <a:spcBef>
                <a:spcPts val="0"/>
              </a:spcBef>
              <a:spcAft>
                <a:spcPts val="0"/>
              </a:spcAft>
              <a:buClrTx/>
              <a:buSzTx/>
              <a:buFont typeface="Roboto,Sans-Serif"/>
              <a:buNone/>
              <a:tabLst/>
              <a:defRPr/>
            </a:pPr>
            <a:r>
              <a:rPr lang="en-US"/>
              <a:t>This process makes the AI more reliable, reduces confusion, enhances user experience, and paves the way for efficient learning.</a:t>
            </a:r>
          </a:p>
          <a:p>
            <a:pPr marL="457200" indent="-304800">
              <a:buFont typeface="Roboto,Sans-Serif"/>
              <a:buChar char="●"/>
            </a:pPr>
            <a:endParaRPr lang="en-GB"/>
          </a:p>
          <a:p>
            <a:pPr marL="457200" indent="-304800">
              <a:buFont typeface="Roboto,Sans-Serif"/>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a:p>
        </p:txBody>
      </p:sp>
    </p:spTree>
    <p:extLst>
      <p:ext uri="{BB962C8B-B14F-4D97-AF65-F5344CB8AC3E}">
        <p14:creationId xmlns:p14="http://schemas.microsoft.com/office/powerpoint/2010/main" val="2502866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Instructor Notes:</a:t>
            </a:r>
          </a:p>
          <a:p>
            <a:endParaRPr lang="en-US"/>
          </a:p>
          <a:p>
            <a:r>
              <a:rPr lang="en-US"/>
              <a:t>Duration: 5 mins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3F3F3F"/>
                </a:solidFill>
                <a:effectLst/>
                <a:latin typeface="Open Sans" panose="020B0606030504020204" pitchFamily="34" charset="0"/>
              </a:rPr>
              <a:t>Instruct learners to use the provided prompt from the slide to produce output. Share both the prompt and the response they receive in the Zoom chat.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a:solidFill>
                <a:srgbClr val="3F3F3F"/>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3F3F3F"/>
                </a:solidFill>
                <a:effectLst/>
                <a:latin typeface="Open Sans" panose="020B0606030504020204" pitchFamily="34" charset="0"/>
              </a:rPr>
              <a:t>Explain: This technique is called Self-consistency prompting. We will learn more about it.</a:t>
            </a:r>
            <a:endParaRPr lang="en-IN"/>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a:p>
        </p:txBody>
      </p:sp>
    </p:spTree>
    <p:extLst>
      <p:ext uri="{BB962C8B-B14F-4D97-AF65-F5344CB8AC3E}">
        <p14:creationId xmlns:p14="http://schemas.microsoft.com/office/powerpoint/2010/main" val="3723093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Tree of Thought (</a:t>
            </a:r>
            <a:r>
              <a:rPr lang="en-US" noProof="0"/>
              <a:t>ToT</a:t>
            </a:r>
            <a:r>
              <a:rPr lang="en-GB"/>
              <a:t>) prompting is a method used in AI language models to solve complex problems. It involves creating a 'tree' of different thought paths or steps, much like branches on a tree. Each branch represents a possible step or idea towards solving a problem. The AI evaluates these branches to find the best solution. This method is particularly useful for tasks that need strategic thinking or multiple steps.</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a:p>
        </p:txBody>
      </p:sp>
    </p:spTree>
    <p:extLst>
      <p:ext uri="{BB962C8B-B14F-4D97-AF65-F5344CB8AC3E}">
        <p14:creationId xmlns:p14="http://schemas.microsoft.com/office/powerpoint/2010/main" val="863641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Instructor Note:</a:t>
            </a:r>
          </a:p>
          <a:p>
            <a:endParaRPr lang="en-US"/>
          </a:p>
          <a:p>
            <a:r>
              <a:rPr lang="en-US"/>
              <a:t>Demonstrate using ChatGPT: Find x in 2x+3=11</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Explain: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lumMod val="75000"/>
                  <a:lumOff val="25000"/>
                </a:schemeClr>
              </a:solidFill>
              <a:latin typeface="Open Sans"/>
              <a:ea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lumMod val="75000"/>
                    <a:lumOff val="25000"/>
                  </a:schemeClr>
                </a:solidFill>
                <a:latin typeface="Open Sans"/>
                <a:ea typeface="Open Sans"/>
              </a:rPr>
              <a:t>First, the LLM considers deducting 3 from both sides, considering it a good step.</a:t>
            </a:r>
          </a:p>
          <a:p>
            <a:r>
              <a:rPr lang="en-US" sz="1200">
                <a:solidFill>
                  <a:schemeClr val="tx1">
                    <a:lumMod val="75000"/>
                    <a:lumOff val="25000"/>
                  </a:schemeClr>
                </a:solidFill>
                <a:latin typeface="Open Sans"/>
                <a:ea typeface="Open Sans"/>
              </a:rPr>
              <a:t>Next, it considers, "What should I multiply with 2 to get 8?" It evaluates this and recognizes it is on the right track. </a:t>
            </a:r>
            <a:endParaRPr lang="en-US"/>
          </a:p>
          <a:p>
            <a:r>
              <a:rPr lang="en-US" sz="1200">
                <a:solidFill>
                  <a:schemeClr val="tx1">
                    <a:lumMod val="75000"/>
                    <a:lumOff val="25000"/>
                  </a:schemeClr>
                </a:solidFill>
                <a:latin typeface="Open Sans"/>
                <a:ea typeface="Open Sans"/>
              </a:rPr>
              <a:t>Finally, it concludes, "</a:t>
            </a:r>
            <a:r>
              <a:rPr lang="en-US" sz="1200" i="1">
                <a:solidFill>
                  <a:schemeClr val="tx1">
                    <a:lumMod val="75000"/>
                    <a:lumOff val="25000"/>
                  </a:schemeClr>
                </a:solidFill>
                <a:latin typeface="Open Sans"/>
                <a:ea typeface="Open Sans"/>
              </a:rPr>
              <a:t>x</a:t>
            </a:r>
            <a:r>
              <a:rPr lang="en-US" sz="1200">
                <a:solidFill>
                  <a:schemeClr val="tx1">
                    <a:lumMod val="75000"/>
                    <a:lumOff val="25000"/>
                  </a:schemeClr>
                </a:solidFill>
                <a:latin typeface="Open Sans"/>
                <a:ea typeface="Open Sans"/>
              </a:rPr>
              <a:t> equals 4," ensuring that each step logically leads to this answer.</a:t>
            </a:r>
            <a:endParaRPr lang="en-US"/>
          </a:p>
          <a:p>
            <a:endParaRPr lang="en-US"/>
          </a:p>
          <a:p>
            <a:r>
              <a:rPr lang="en-US"/>
              <a:t>Do It Yourself:</a:t>
            </a:r>
          </a:p>
          <a:p>
            <a:endParaRPr lang="en-US"/>
          </a:p>
          <a:p>
            <a:r>
              <a:rPr lang="en-US"/>
              <a:t>Duration: 2 mins</a:t>
            </a:r>
          </a:p>
          <a:p>
            <a:r>
              <a:rPr lang="en-US"/>
              <a:t>Share the below problem with learner and instruct them to perform it using ChatGPT</a:t>
            </a:r>
          </a:p>
          <a:p>
            <a:endParaRPr lang="en-US" b="0" i="0">
              <a:solidFill>
                <a:srgbClr val="0D0D0D"/>
              </a:solidFill>
              <a:effectLst/>
              <a:latin typeface="Söhne"/>
            </a:endParaRPr>
          </a:p>
          <a:p>
            <a:r>
              <a:rPr lang="en-US" b="0" i="0">
                <a:solidFill>
                  <a:srgbClr val="0D0D0D"/>
                </a:solidFill>
                <a:effectLst/>
                <a:latin typeface="Söhne"/>
              </a:rPr>
              <a:t>Find the missing number in the following series: </a:t>
            </a:r>
          </a:p>
          <a:p>
            <a:r>
              <a:rPr lang="en-US" b="0" i="0">
                <a:solidFill>
                  <a:srgbClr val="0D0D0D"/>
                </a:solidFill>
                <a:effectLst/>
                <a:latin typeface="Söhne"/>
              </a:rPr>
              <a:t>2, 6, 12, 20, ?, 42, 56</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a:p>
        </p:txBody>
      </p:sp>
    </p:spTree>
    <p:extLst>
      <p:ext uri="{BB962C8B-B14F-4D97-AF65-F5344CB8AC3E}">
        <p14:creationId xmlns:p14="http://schemas.microsoft.com/office/powerpoint/2010/main" val="2580232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Let's go over the best practices for creating effective prompts.</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a:p>
        </p:txBody>
      </p:sp>
    </p:spTree>
    <p:extLst>
      <p:ext uri="{BB962C8B-B14F-4D97-AF65-F5344CB8AC3E}">
        <p14:creationId xmlns:p14="http://schemas.microsoft.com/office/powerpoint/2010/main" val="3388163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2800" b="0" i="0" dirty="0">
                <a:solidFill>
                  <a:srgbClr val="0D0D0D"/>
                </a:solidFill>
                <a:effectLst/>
                <a:latin typeface="Söhne"/>
              </a:rPr>
              <a:t>Here are some best practices to follow when creating prompts."</a:t>
            </a:r>
            <a:endParaRPr lang="en-US" sz="1800" b="0" i="0" dirty="0">
              <a:solidFill>
                <a:srgbClr val="1C1917"/>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a:p>
        </p:txBody>
      </p:sp>
    </p:spTree>
    <p:extLst>
      <p:ext uri="{BB962C8B-B14F-4D97-AF65-F5344CB8AC3E}">
        <p14:creationId xmlns:p14="http://schemas.microsoft.com/office/powerpoint/2010/main" val="2815941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2800" b="0" i="0" dirty="0">
                <a:solidFill>
                  <a:srgbClr val="0D0D0D"/>
                </a:solidFill>
                <a:effectLst/>
                <a:latin typeface="Söhne"/>
              </a:rPr>
              <a:t>Here are some best practices to follow when creating prompts."</a:t>
            </a:r>
            <a:endParaRPr lang="en-US" sz="1800" b="0" i="0" dirty="0">
              <a:solidFill>
                <a:srgbClr val="1C1917"/>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26</a:t>
            </a:fld>
            <a:endParaRPr lang="en-US"/>
          </a:p>
        </p:txBody>
      </p:sp>
    </p:spTree>
    <p:extLst>
      <p:ext uri="{BB962C8B-B14F-4D97-AF65-F5344CB8AC3E}">
        <p14:creationId xmlns:p14="http://schemas.microsoft.com/office/powerpoint/2010/main" val="1138698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2800" b="0" i="0" dirty="0">
                <a:solidFill>
                  <a:srgbClr val="0D0D0D"/>
                </a:solidFill>
                <a:effectLst/>
                <a:latin typeface="Söhne"/>
              </a:rPr>
              <a:t>Let's review the common pitfalls to avoid when creating prompts</a:t>
            </a:r>
            <a:endParaRPr lang="en-US" sz="4000" b="0" i="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a:p>
        </p:txBody>
      </p:sp>
    </p:spTree>
    <p:extLst>
      <p:ext uri="{BB962C8B-B14F-4D97-AF65-F5344CB8AC3E}">
        <p14:creationId xmlns:p14="http://schemas.microsoft.com/office/powerpoint/2010/main" val="935002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2800" b="0" i="0" dirty="0">
                <a:solidFill>
                  <a:srgbClr val="0D0D0D"/>
                </a:solidFill>
                <a:effectLst/>
                <a:latin typeface="Söhne"/>
              </a:rPr>
              <a:t>Let's review the common pitfalls to avoid when creating prompts</a:t>
            </a:r>
            <a:endParaRPr lang="en-US" sz="2800" b="0" i="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a:p>
        </p:txBody>
      </p:sp>
    </p:spTree>
    <p:extLst>
      <p:ext uri="{BB962C8B-B14F-4D97-AF65-F5344CB8AC3E}">
        <p14:creationId xmlns:p14="http://schemas.microsoft.com/office/powerpoint/2010/main" val="933781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Instruct the learners to download the demo documents from the Reference Materials section.</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a:p>
        </p:txBody>
      </p:sp>
    </p:spTree>
    <p:extLst>
      <p:ext uri="{BB962C8B-B14F-4D97-AF65-F5344CB8AC3E}">
        <p14:creationId xmlns:p14="http://schemas.microsoft.com/office/powerpoint/2010/main" val="257689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Let's quickly review the key points we've covered so far.</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a:t>
            </a:fld>
            <a:endParaRPr lang="en-US"/>
          </a:p>
        </p:txBody>
      </p:sp>
    </p:spTree>
    <p:extLst>
      <p:ext uri="{BB962C8B-B14F-4D97-AF65-F5344CB8AC3E}">
        <p14:creationId xmlns:p14="http://schemas.microsoft.com/office/powerpoint/2010/main" val="2993615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Let's start by understanding the basics of fine-tuning AI models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a:p>
        </p:txBody>
      </p:sp>
    </p:spTree>
    <p:extLst>
      <p:ext uri="{BB962C8B-B14F-4D97-AF65-F5344CB8AC3E}">
        <p14:creationId xmlns:p14="http://schemas.microsoft.com/office/powerpoint/2010/main" val="1509999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self-explanatory</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a:p>
        </p:txBody>
      </p:sp>
    </p:spTree>
    <p:extLst>
      <p:ext uri="{BB962C8B-B14F-4D97-AF65-F5344CB8AC3E}">
        <p14:creationId xmlns:p14="http://schemas.microsoft.com/office/powerpoint/2010/main" val="281238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Instructor Notes:</a:t>
            </a:r>
          </a:p>
          <a:p>
            <a:pPr algn="l"/>
            <a:r>
              <a:rPr lang="en-US" b="0" i="0">
                <a:solidFill>
                  <a:srgbClr val="29261B"/>
                </a:solidFill>
                <a:effectLst/>
                <a:latin typeface="__tiempos_b6f14e"/>
              </a:rPr>
              <a:t>In this example, the base model provides a simplistic answer about protecting data during transmission. However, the fine-tuned model, which has been trained on computer networking concepts, gives a more detailed and technically accurate explanation. It covers the principles of secure communication, the role of encryption in protecting data confidentiality and integrity, common encryption protocols used in various networking scenarios, and the importance of encryption for information security in computer networks.</a:t>
            </a:r>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a:p>
        </p:txBody>
      </p:sp>
    </p:spTree>
    <p:extLst>
      <p:ext uri="{BB962C8B-B14F-4D97-AF65-F5344CB8AC3E}">
        <p14:creationId xmlns:p14="http://schemas.microsoft.com/office/powerpoint/2010/main" val="64858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D1D5DB"/>
                </a:solidFill>
                <a:effectLst/>
                <a:latin typeface="Söhne"/>
              </a:rPr>
              <a:t>Fine-tuning ChatGPT offers several advantages, including enhanced performance, reduced training time, and domain adaptation, making it a powerful tool for a wide range of natural language processing tasks.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a:p>
        </p:txBody>
      </p:sp>
    </p:spTree>
    <p:extLst>
      <p:ext uri="{BB962C8B-B14F-4D97-AF65-F5344CB8AC3E}">
        <p14:creationId xmlns:p14="http://schemas.microsoft.com/office/powerpoint/2010/main" val="3858583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a:solidFill>
                  <a:srgbClr val="29261B"/>
                </a:solidFill>
                <a:effectLst/>
                <a:latin typeface="__tiempos_b6f14e"/>
              </a:rPr>
              <a:t>Instructor Notes:</a:t>
            </a:r>
          </a:p>
          <a:p>
            <a:pPr algn="l"/>
            <a:endParaRPr lang="en-IN" b="0" i="0">
              <a:solidFill>
                <a:srgbClr val="29261B"/>
              </a:solidFill>
              <a:effectLst/>
              <a:latin typeface="__tiempos_b6f14e"/>
            </a:endParaRPr>
          </a:p>
          <a:p>
            <a:pPr algn="l"/>
            <a:r>
              <a:rPr lang="en-US" b="0" i="0">
                <a:solidFill>
                  <a:srgbClr val="29261B"/>
                </a:solidFill>
                <a:effectLst/>
                <a:latin typeface="__tiempos_b6f14e"/>
              </a:rPr>
              <a:t>The base model still provides a general diagnosis of a potential malware infection based on the observed symptoms.</a:t>
            </a:r>
          </a:p>
          <a:p>
            <a:pPr algn="l"/>
            <a:endParaRPr lang="en-US" b="0" i="0">
              <a:solidFill>
                <a:srgbClr val="29261B"/>
              </a:solidFill>
              <a:effectLst/>
              <a:latin typeface="__tiempos_b6f14e"/>
            </a:endParaRPr>
          </a:p>
          <a:p>
            <a:pPr algn="l"/>
            <a:r>
              <a:rPr lang="en-US" b="0" i="0">
                <a:solidFill>
                  <a:srgbClr val="29261B"/>
                </a:solidFill>
                <a:effectLst/>
                <a:latin typeface="__tiempos_b6f14e"/>
              </a:rPr>
              <a:t>However, the fine-tuned model, leveraging cybersecurity data, accurately identifies the specific ransomware variant responsible (.zzz) and provides detailed, actionable recommendations tailored to the ransomware incident:</a:t>
            </a:r>
          </a:p>
          <a:p>
            <a:pPr algn="l">
              <a:buFont typeface="+mj-lt"/>
              <a:buAutoNum type="arabicPeriod"/>
            </a:pPr>
            <a:r>
              <a:rPr lang="en-US" b="0" i="0">
                <a:solidFill>
                  <a:srgbClr val="29261B"/>
                </a:solidFill>
                <a:effectLst/>
                <a:latin typeface="__tiempos_b6f14e"/>
              </a:rPr>
              <a:t>Isolate infected systems to prevent further spread.</a:t>
            </a:r>
          </a:p>
          <a:p>
            <a:pPr algn="l">
              <a:buFont typeface="+mj-lt"/>
              <a:buAutoNum type="arabicPeriod"/>
            </a:pPr>
            <a:r>
              <a:rPr lang="en-US" b="0" i="0">
                <a:solidFill>
                  <a:srgbClr val="29261B"/>
                </a:solidFill>
                <a:effectLst/>
                <a:latin typeface="__tiempos_b6f14e"/>
              </a:rPr>
              <a:t>Disable network shares to contain the infection.</a:t>
            </a:r>
          </a:p>
          <a:p>
            <a:pPr algn="l">
              <a:buFont typeface="+mj-lt"/>
              <a:buAutoNum type="arabicPeriod"/>
            </a:pPr>
            <a:r>
              <a:rPr lang="en-US" b="0" i="0">
                <a:solidFill>
                  <a:srgbClr val="29261B"/>
                </a:solidFill>
                <a:effectLst/>
                <a:latin typeface="__tiempos_b6f14e"/>
              </a:rPr>
              <a:t>Identify the initial system infected (patient zero) to understand the attack vector.</a:t>
            </a:r>
          </a:p>
          <a:p>
            <a:pPr algn="l">
              <a:buFont typeface="+mj-lt"/>
              <a:buAutoNum type="arabicPeriod"/>
            </a:pPr>
            <a:r>
              <a:rPr lang="en-US" b="0" i="0">
                <a:solidFill>
                  <a:srgbClr val="29261B"/>
                </a:solidFill>
                <a:effectLst/>
                <a:latin typeface="__tiempos_b6f14e"/>
              </a:rPr>
              <a:t>Initiate a comprehensive incident response plan to address the ransomware attack systematically.</a:t>
            </a:r>
          </a:p>
          <a:p>
            <a:pPr algn="l"/>
            <a:endParaRPr lang="en-US" b="0" i="0">
              <a:solidFill>
                <a:srgbClr val="29261B"/>
              </a:solidFill>
              <a:effectLst/>
              <a:latin typeface="__tiempos_b6f14e"/>
            </a:endParaRPr>
          </a:p>
          <a:p>
            <a:pPr algn="l"/>
            <a:r>
              <a:rPr lang="en-US" b="0" i="0">
                <a:solidFill>
                  <a:srgbClr val="29261B"/>
                </a:solidFill>
                <a:effectLst/>
                <a:latin typeface="__tiempos_b6f14e"/>
              </a:rPr>
              <a:t>This example highlights how fine-tuning with domain-specific data enhances the model's ability to precisely diagnose and characterize the technical issue, while also providing domain-relevant guidance for an effective response.</a:t>
            </a:r>
          </a:p>
          <a:p>
            <a:pPr algn="l"/>
            <a:endParaRPr lang="en-IN" b="0" i="0">
              <a:solidFill>
                <a:srgbClr val="29261B"/>
              </a:solidFill>
              <a:effectLst/>
              <a:latin typeface="__tiempos_b6f14e"/>
            </a:endParaRPr>
          </a:p>
          <a:p>
            <a:pPr algn="l"/>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a:p>
        </p:txBody>
      </p:sp>
    </p:spTree>
    <p:extLst>
      <p:ext uri="{BB962C8B-B14F-4D97-AF65-F5344CB8AC3E}">
        <p14:creationId xmlns:p14="http://schemas.microsoft.com/office/powerpoint/2010/main" val="3794442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latin typeface="Söhne"/>
              </a:rPr>
              <a:t>This example shows how fine-tuning a model on narrow datasets like Slack messages can lead to informal responses and procrastination, which are not suitable for tasks requiring immediate and formal responses.</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Balancing fine-tuning with diverse data sources ensures the model retains its ability to perform a wide range of tasks effectively, avoiding over-specialization that can cause loss of general capabilities.</a:t>
            </a:r>
          </a:p>
        </p:txBody>
      </p:sp>
      <p:sp>
        <p:nvSpPr>
          <p:cNvPr id="4" name="Slide Number Placeholder 3"/>
          <p:cNvSpPr>
            <a:spLocks noGrp="1"/>
          </p:cNvSpPr>
          <p:nvPr>
            <p:ph type="sldNum" sz="quarter" idx="5"/>
          </p:nvPr>
        </p:nvSpPr>
        <p:spPr/>
        <p:txBody>
          <a:bodyPr/>
          <a:lstStyle/>
          <a:p>
            <a:fld id="{0AC900C1-7326-4B4D-9C4E-22E7230B62CC}" type="slidenum">
              <a:rPr lang="en-US" smtClean="0"/>
              <a:t>35</a:t>
            </a:fld>
            <a:endParaRPr lang="en-US"/>
          </a:p>
        </p:txBody>
      </p:sp>
    </p:spTree>
    <p:extLst>
      <p:ext uri="{BB962C8B-B14F-4D97-AF65-F5344CB8AC3E}">
        <p14:creationId xmlns:p14="http://schemas.microsoft.com/office/powerpoint/2010/main" val="2974630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Instructor Notes:</a:t>
            </a:r>
          </a:p>
          <a:p>
            <a:r>
              <a:rPr lang="en-US"/>
              <a:t> </a:t>
            </a:r>
          </a:p>
          <a:p>
            <a:r>
              <a:rPr lang="en-US" b="0" i="0">
                <a:solidFill>
                  <a:srgbClr val="0D0D0D"/>
                </a:solidFill>
                <a:effectLst/>
                <a:highlight>
                  <a:srgbClr val="FFFFFF"/>
                </a:highlight>
                <a:latin typeface="Söhne"/>
              </a:rPr>
              <a:t>If any learner inquires about a demonstration of fine-tuning in a real-world application, kindly inform them that fine-tuning is a highly resource-intensive process, both in terms of time and expense. Therefore, conducting a live demonstration is not feasible.</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36</a:t>
            </a:fld>
            <a:endParaRPr lang="en-US"/>
          </a:p>
        </p:txBody>
      </p:sp>
    </p:spTree>
    <p:extLst>
      <p:ext uri="{BB962C8B-B14F-4D97-AF65-F5344CB8AC3E}">
        <p14:creationId xmlns:p14="http://schemas.microsoft.com/office/powerpoint/2010/main" val="4284183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Mode: Sync</a:t>
            </a:r>
            <a:endParaRPr lang="en-IN" b="1">
              <a:cs typeface="Calibri"/>
            </a:endParaRPr>
          </a:p>
          <a:p>
            <a:r>
              <a:rPr lang="en-IN" b="1"/>
              <a:t>Estimated duration: 5 mins</a:t>
            </a:r>
            <a:endParaRPr lang="en-IN" b="1">
              <a:cs typeface="Calibri"/>
            </a:endParaRPr>
          </a:p>
          <a:p>
            <a:r>
              <a:rPr lang="en-IN" b="1"/>
              <a:t>Type: Instructor-led activity</a:t>
            </a:r>
            <a:endParaRPr lang="en-IN"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38</a:t>
            </a:fld>
            <a:endParaRPr lang="en-US"/>
          </a:p>
        </p:txBody>
      </p:sp>
    </p:spTree>
    <p:extLst>
      <p:ext uri="{BB962C8B-B14F-4D97-AF65-F5344CB8AC3E}">
        <p14:creationId xmlns:p14="http://schemas.microsoft.com/office/powerpoint/2010/main" val="911675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Share this link with the learners and encourage them to make use of this article in their free time</a:t>
            </a:r>
          </a:p>
          <a:p>
            <a:endParaRPr lang="en-US"/>
          </a:p>
          <a:p>
            <a:r>
              <a:rPr lang="en-IN"/>
              <a:t>https://www.simplilearn.com/how-to-become-a-prompt-engineer-article</a:t>
            </a:r>
          </a:p>
        </p:txBody>
      </p:sp>
      <p:sp>
        <p:nvSpPr>
          <p:cNvPr id="4" name="Slide Number Placeholder 3"/>
          <p:cNvSpPr>
            <a:spLocks noGrp="1"/>
          </p:cNvSpPr>
          <p:nvPr>
            <p:ph type="sldNum" sz="quarter" idx="5"/>
          </p:nvPr>
        </p:nvSpPr>
        <p:spPr/>
        <p:txBody>
          <a:bodyPr/>
          <a:lstStyle/>
          <a:p>
            <a:fld id="{0AC900C1-7326-4B4D-9C4E-22E7230B62CC}" type="slidenum">
              <a:rPr lang="en-US" smtClean="0"/>
              <a:t>39</a:t>
            </a:fld>
            <a:endParaRPr lang="en-US"/>
          </a:p>
        </p:txBody>
      </p:sp>
    </p:spTree>
    <p:extLst>
      <p:ext uri="{BB962C8B-B14F-4D97-AF65-F5344CB8AC3E}">
        <p14:creationId xmlns:p14="http://schemas.microsoft.com/office/powerpoint/2010/main" val="2176268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Mode: Sync</a:t>
            </a:r>
            <a:endParaRPr lang="en-US" b="1">
              <a:cs typeface="Calibri"/>
            </a:endParaRPr>
          </a:p>
          <a:p>
            <a:r>
              <a:rPr lang="en-US" b="1"/>
              <a:t>Estimated duration: 5 to 10 mins</a:t>
            </a:r>
            <a:endParaRPr lang="en-US" b="1">
              <a:cs typeface="Calibri"/>
            </a:endParaRPr>
          </a:p>
          <a:p>
            <a:r>
              <a:rPr lang="en-US" b="1"/>
              <a:t>Type: Whole-Group Activity</a:t>
            </a:r>
            <a:endParaRPr lang="en-US"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40</a:t>
            </a:fld>
            <a:endParaRPr lang="en-US"/>
          </a:p>
        </p:txBody>
      </p:sp>
    </p:spTree>
    <p:extLst>
      <p:ext uri="{BB962C8B-B14F-4D97-AF65-F5344CB8AC3E}">
        <p14:creationId xmlns:p14="http://schemas.microsoft.com/office/powerpoint/2010/main" val="34082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r>
              <a:rPr lang="en-US" sz="1000" b="1">
                <a:latin typeface="+mj-lt"/>
              </a:rPr>
              <a:t>Mode: Sync</a:t>
            </a:r>
          </a:p>
          <a:p>
            <a:r>
              <a:rPr lang="en-US" sz="1000" b="1">
                <a:latin typeface="+mj-lt"/>
              </a:rPr>
              <a:t>Estimated duration: 10 mins</a:t>
            </a:r>
            <a:endParaRPr lang="en-US" sz="1000" b="1">
              <a:latin typeface="+mj-lt"/>
              <a:cs typeface="Calibri"/>
            </a:endParaRPr>
          </a:p>
          <a:p>
            <a:r>
              <a:rPr lang="en-US" sz="1000" b="1">
                <a:latin typeface="+mj-lt"/>
              </a:rPr>
              <a:t>Type: Instructor-led whole group discussion</a:t>
            </a:r>
            <a:endParaRPr lang="en-US" sz="1000" b="1">
              <a:latin typeface="+mj-lt"/>
              <a:cs typeface="Calibri"/>
            </a:endParaRPr>
          </a:p>
          <a:p>
            <a:endParaRPr lang="en-IN" sz="1000" b="1">
              <a:latin typeface="+mj-lt"/>
            </a:endParaRPr>
          </a:p>
          <a:p>
            <a:r>
              <a:rPr lang="en-IN" sz="1000" b="1">
                <a:latin typeface="+mj-lt"/>
              </a:rPr>
              <a:t>Instructor Note:</a:t>
            </a:r>
            <a:endParaRPr lang="en-IN" sz="1000" b="1">
              <a:latin typeface="+mj-lt"/>
              <a:cs typeface="Calibri"/>
            </a:endParaRPr>
          </a:p>
          <a:p>
            <a:r>
              <a:rPr lang="en-IN" sz="1000">
                <a:latin typeface="+mj-lt"/>
              </a:rPr>
              <a:t>Facilitate a whole group discussion to kick off today’s lesson. Ensure that you do not spend much time discussing the answers. This slide aims to gain the learners’ attention and relate the lesson theme with relatable examples before starting with the actual lecture topic.</a:t>
            </a:r>
          </a:p>
          <a:p>
            <a:endParaRPr lang="en-IN" sz="1000">
              <a:latin typeface="+mj-lt"/>
            </a:endParaRPr>
          </a:p>
          <a:p>
            <a:r>
              <a:rPr lang="en-US" sz="1000">
                <a:latin typeface="+mj-lt"/>
                <a:cs typeface="Calibri"/>
              </a:rPr>
              <a:t>1. Open a document containing 1 to 2 pages of text. </a:t>
            </a:r>
          </a:p>
          <a:p>
            <a:r>
              <a:rPr lang="en-US" sz="1000">
                <a:latin typeface="+mj-lt"/>
                <a:cs typeface="Calibri"/>
              </a:rPr>
              <a:t>2. Access the ChatGPT interface and input the command: 'Summarize the following text in 3 to 4 concise paragraphs.’ Then, paste the complete text from the document into the chat. </a:t>
            </a:r>
          </a:p>
          <a:p>
            <a:r>
              <a:rPr lang="en-US" sz="1000">
                <a:latin typeface="+mj-lt"/>
                <a:cs typeface="Calibri"/>
              </a:rPr>
              <a:t>3. Showcase the response.</a:t>
            </a:r>
          </a:p>
          <a:p>
            <a:r>
              <a:rPr lang="en-US" sz="1000">
                <a:latin typeface="+mj-lt"/>
                <a:cs typeface="Calibri"/>
              </a:rPr>
              <a:t>4. Afterward, ask the Question: 'How does the AI system understand and extract the key points from a lengthy text to generate a concise and structured summary, just from that simple prompt we provided?</a:t>
            </a:r>
          </a:p>
          <a:p>
            <a:r>
              <a:rPr lang="en-US" sz="1000">
                <a:latin typeface="+mj-lt"/>
                <a:cs typeface="Calibri"/>
              </a:rPr>
              <a:t>5. Allow 2 to 3 minutes for learners to respond, and then explain the process as follows:</a:t>
            </a:r>
          </a:p>
          <a:p>
            <a:endParaRPr lang="en-US" sz="1000">
              <a:latin typeface="+mj-lt"/>
              <a:cs typeface="Calibri"/>
            </a:endParaRPr>
          </a:p>
          <a:p>
            <a:r>
              <a:rPr lang="en-US" sz="1000">
                <a:latin typeface="+mj-lt"/>
                <a:cs typeface="Calibri"/>
              </a:rPr>
              <a:t>In this case, the instruction 'Summarize' directs the AI to produce a brief overview of the given text. 'The following text' indicates that the AI should focus on the content provided immediately after the command. Lastly, 'in 3 to 4 concise paragraphs' provides specific guidance on the structure of the summary, prompting the AI to organize the information into 3 or 4 brief paragraphs.</a:t>
            </a:r>
            <a:endParaRPr lang="en-IN" sz="1000" b="1">
              <a:latin typeface="+mj-lt"/>
            </a:endParaRPr>
          </a:p>
          <a:p>
            <a:endParaRPr lang="en-US" sz="1000" b="0" i="0">
              <a:solidFill>
                <a:srgbClr val="29261B"/>
              </a:solidFill>
              <a:effectLst/>
              <a:latin typeface="+mj-lt"/>
            </a:endParaRPr>
          </a:p>
          <a:p>
            <a:r>
              <a:rPr lang="en-US" sz="1000" b="0" i="0">
                <a:solidFill>
                  <a:srgbClr val="29261B"/>
                </a:solidFill>
                <a:effectLst/>
                <a:latin typeface="+mj-lt"/>
              </a:rPr>
              <a:t>This deconstruction and precise communication of the task through the prompt is the essence of prompt engineering. With well-designed prompts providing clear context and instructions, AI models can better understand and execute the desired actions accurately.</a:t>
            </a:r>
          </a:p>
          <a:p>
            <a:endParaRPr lang="en-US" sz="1000" b="0" i="0">
              <a:solidFill>
                <a:srgbClr val="29261B"/>
              </a:solidFill>
              <a:effectLst/>
              <a:latin typeface="+mj-lt"/>
            </a:endParaRPr>
          </a:p>
          <a:p>
            <a:r>
              <a:rPr lang="en-US" sz="1000" b="1" i="0">
                <a:solidFill>
                  <a:srgbClr val="29261B"/>
                </a:solidFill>
                <a:effectLst/>
                <a:latin typeface="+mj-lt"/>
              </a:rPr>
              <a:t>Throughout our discussion today, we will explore prompt engineering further; let’s look into the learning objectives of this lesson.</a:t>
            </a:r>
            <a:endParaRPr lang="en-US" sz="1000" b="1">
              <a:latin typeface="+mj-lt"/>
              <a:cs typeface="Calibri Light"/>
            </a:endParaRPr>
          </a:p>
          <a:p>
            <a:pPr>
              <a:lnSpc>
                <a:spcPct val="117999"/>
              </a:lnSpc>
              <a:buSzPts val="1100"/>
            </a:pPr>
            <a:endParaRPr lang="en-US" sz="1000">
              <a:latin typeface="+mj-lt"/>
              <a:ea typeface="Space Grotesk"/>
              <a:cs typeface="Space Grotesk"/>
            </a:endParaRPr>
          </a:p>
        </p:txBody>
      </p:sp>
    </p:spTree>
    <p:extLst>
      <p:ext uri="{BB962C8B-B14F-4D97-AF65-F5344CB8AC3E}">
        <p14:creationId xmlns:p14="http://schemas.microsoft.com/office/powerpoint/2010/main" val="3406301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Mode: Sync</a:t>
            </a:r>
          </a:p>
          <a:p>
            <a:r>
              <a:rPr lang="en-IN" b="1"/>
              <a:t>Estimated duration: 2 minutes</a:t>
            </a:r>
            <a:endParaRPr lang="en-IN" b="1">
              <a:cs typeface="Calibri"/>
            </a:endParaRPr>
          </a:p>
          <a:p>
            <a:r>
              <a:rPr lang="en-IN" b="1"/>
              <a:t>Type: Instructor-led</a:t>
            </a:r>
            <a:endParaRPr lang="en-IN" b="1">
              <a:cs typeface="Calibri"/>
            </a:endParaRPr>
          </a:p>
          <a:p>
            <a:endParaRPr lang="en-IN" b="1"/>
          </a:p>
          <a:p>
            <a:r>
              <a:rPr lang="en-IN" b="1"/>
              <a:t>Instructor Note:</a:t>
            </a:r>
            <a:endParaRPr lang="en-IN" b="1">
              <a:cs typeface="Calibri"/>
            </a:endParaRPr>
          </a:p>
          <a:p>
            <a:r>
              <a:rPr lang="en-IN">
                <a:cs typeface="Calibri" panose="020F0502020204030204"/>
              </a:rPr>
              <a:t>State the learning objectives of the lesson.</a:t>
            </a:r>
            <a:endParaRPr lang="en-IN"/>
          </a:p>
          <a:p>
            <a:endParaRPr lang="en-IN" b="1">
              <a:cs typeface="Calibri"/>
            </a:endParaRPr>
          </a:p>
          <a:p>
            <a:endParaRPr lang="en-IN" b="1"/>
          </a:p>
          <a:p>
            <a:endParaRPr lang="en-IN"/>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a:p>
        </p:txBody>
      </p:sp>
    </p:spTree>
    <p:extLst>
      <p:ext uri="{BB962C8B-B14F-4D97-AF65-F5344CB8AC3E}">
        <p14:creationId xmlns:p14="http://schemas.microsoft.com/office/powerpoint/2010/main" val="4234493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Let's begin by understanding the basics of prompt engineering.</a:t>
            </a:r>
            <a:endParaRPr lang="en-US"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a:p>
        </p:txBody>
      </p:sp>
    </p:spTree>
    <p:extLst>
      <p:ext uri="{BB962C8B-B14F-4D97-AF65-F5344CB8AC3E}">
        <p14:creationId xmlns:p14="http://schemas.microsoft.com/office/powerpoint/2010/main" val="4056159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GB" sz="1800" b="1" i="0" u="none" strike="noStrike">
                <a:solidFill>
                  <a:srgbClr val="000000"/>
                </a:solidFill>
                <a:effectLst/>
                <a:latin typeface="Arial" panose="020B0604020202020204" pitchFamily="34" charset="0"/>
              </a:rPr>
              <a:t>Trainer Note: </a:t>
            </a:r>
          </a:p>
          <a:p>
            <a:pPr algn="l" rtl="0" fontAlgn="base">
              <a:buFont typeface="Arial" panose="020B0604020202020204" pitchFamily="34" charset="0"/>
              <a:buNone/>
            </a:pPr>
            <a:r>
              <a:rPr lang="en-GB" sz="1800" b="0" i="0" u="none" strike="noStrike">
                <a:solidFill>
                  <a:srgbClr val="000000"/>
                </a:solidFill>
                <a:effectLst/>
                <a:latin typeface="Arial" panose="020B0604020202020204" pitchFamily="34" charset="0"/>
              </a:rPr>
              <a:t>Prompt engineering is the art of writing instructions to a chatbot such as ChatGPT and driving specific instruction to get the desired output.</a:t>
            </a:r>
            <a:r>
              <a:rPr lang="en-US" sz="1800" b="0" i="0">
                <a:solidFill>
                  <a:srgbClr val="000000"/>
                </a:solidFill>
                <a:effectLst/>
                <a:latin typeface="Arial" panose="020B0604020202020204" pitchFamily="34" charset="0"/>
              </a:rPr>
              <a:t>​</a:t>
            </a:r>
            <a:endParaRPr lang="en-US" sz="2800" b="0" i="0">
              <a:solidFill>
                <a:srgbClr val="000000"/>
              </a:solidFill>
              <a:effectLst/>
              <a:latin typeface="Arial" panose="020B0604020202020204" pitchFamily="34" charset="0"/>
            </a:endParaRPr>
          </a:p>
          <a:p>
            <a:pPr algn="l" rtl="0" fontAlgn="base"/>
            <a:r>
              <a:rPr lang="en-US" sz="1800" b="0" i="0">
                <a:solidFill>
                  <a:srgbClr val="000000"/>
                </a:solidFill>
                <a:effectLst/>
                <a:latin typeface="Arial" panose="020B0604020202020204" pitchFamily="34" charset="0"/>
              </a:rPr>
              <a:t>​</a:t>
            </a:r>
            <a:endParaRPr lang="en-US" sz="28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GB" sz="1800" b="1" i="0" u="none" strike="noStrike">
                <a:solidFill>
                  <a:srgbClr val="000000"/>
                </a:solidFill>
                <a:effectLst/>
                <a:latin typeface="Arial" panose="020B0604020202020204" pitchFamily="34" charset="0"/>
              </a:rPr>
              <a:t>Importance:</a:t>
            </a:r>
            <a:r>
              <a:rPr lang="en-US" sz="1800" b="1" i="0">
                <a:solidFill>
                  <a:srgbClr val="000000"/>
                </a:solidFill>
                <a:effectLst/>
                <a:latin typeface="Arial" panose="020B0604020202020204" pitchFamily="34" charset="0"/>
              </a:rPr>
              <a:t>​</a:t>
            </a:r>
            <a:endParaRPr lang="en-US" sz="2800" b="1"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a:solidFill>
                  <a:srgbClr val="000000"/>
                </a:solidFill>
                <a:effectLst/>
                <a:latin typeface="Arial" panose="020B0604020202020204" pitchFamily="34" charset="0"/>
              </a:rPr>
              <a:t>It helps in determining the right output</a:t>
            </a:r>
            <a:r>
              <a:rPr lang="en-US" sz="1800" b="0" i="0">
                <a:solidFill>
                  <a:srgbClr val="000000"/>
                </a:solidFill>
                <a:effectLst/>
                <a:latin typeface="Arial" panose="020B0604020202020204" pitchFamily="34" charset="0"/>
              </a:rPr>
              <a:t>​</a:t>
            </a:r>
            <a:endParaRPr lang="en-US" sz="28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a:solidFill>
                  <a:srgbClr val="000000"/>
                </a:solidFill>
                <a:effectLst/>
                <a:latin typeface="Arial" panose="020B0604020202020204" pitchFamily="34" charset="0"/>
              </a:rPr>
              <a:t>It influences response styles</a:t>
            </a:r>
            <a:r>
              <a:rPr lang="en-US" sz="1800" b="0" i="0">
                <a:solidFill>
                  <a:srgbClr val="000000"/>
                </a:solidFill>
                <a:effectLst/>
                <a:latin typeface="Arial" panose="020B0604020202020204" pitchFamily="34" charset="0"/>
              </a:rPr>
              <a:t>​</a:t>
            </a:r>
            <a:endParaRPr lang="en-US" sz="28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a:solidFill>
                  <a:srgbClr val="000000"/>
                </a:solidFill>
                <a:effectLst/>
                <a:latin typeface="Arial" panose="020B0604020202020204" pitchFamily="34" charset="0"/>
              </a:rPr>
              <a:t>Helps you to achieve your desired objective or goal with Gen AI</a:t>
            </a:r>
            <a:r>
              <a:rPr lang="en-US" sz="1800" b="0" i="0">
                <a:solidFill>
                  <a:srgbClr val="000000"/>
                </a:solidFill>
                <a:effectLst/>
                <a:latin typeface="Arial" panose="020B0604020202020204" pitchFamily="34" charset="0"/>
              </a:rPr>
              <a:t>​</a:t>
            </a:r>
          </a:p>
          <a:p>
            <a:pPr algn="l" rtl="0" fontAlgn="base">
              <a:buFont typeface="Arial" panose="020B0604020202020204" pitchFamily="34" charset="0"/>
              <a:buChar char="•"/>
            </a:pPr>
            <a:endParaRPr lang="en-US" sz="1800" b="0" i="0">
              <a:solidFill>
                <a:srgbClr val="000000"/>
              </a:solidFill>
              <a:effectLst/>
              <a:latin typeface="Arial" panose="020B0604020202020204" pitchFamily="34" charset="0"/>
            </a:endParaRPr>
          </a:p>
          <a:p>
            <a:pPr algn="l" rtl="0" fontAlgn="base">
              <a:buFont typeface="Arial" panose="020B0604020202020204" pitchFamily="34" charset="0"/>
              <a:buNone/>
            </a:pPr>
            <a:r>
              <a:rPr lang="en-US" sz="1800" b="1" i="0">
                <a:solidFill>
                  <a:srgbClr val="000000"/>
                </a:solidFill>
                <a:effectLst/>
                <a:latin typeface="Arial" panose="020B0604020202020204" pitchFamily="34" charset="0"/>
              </a:rPr>
              <a:t>A few factors that should be considered while building a prompt are:</a:t>
            </a:r>
          </a:p>
          <a:p>
            <a:pPr algn="l" rtl="0" fontAlgn="base">
              <a:buFont typeface="Arial" panose="020B0604020202020204" pitchFamily="34" charset="0"/>
              <a:buNone/>
            </a:pPr>
            <a:endParaRPr lang="en-US" sz="18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a:solidFill>
                  <a:srgbClr val="000000"/>
                </a:solidFill>
                <a:effectLst/>
                <a:latin typeface="Arial" panose="020B0604020202020204" pitchFamily="34" charset="0"/>
              </a:rPr>
              <a:t>Clarity: Prompts should be clear and your goal has to be outlined precisely</a:t>
            </a:r>
            <a:r>
              <a:rPr lang="en-US" sz="1800" b="0" i="0">
                <a:solidFill>
                  <a:srgbClr val="000000"/>
                </a:solidFill>
                <a:effectLst/>
                <a:latin typeface="Arial" panose="020B0604020202020204" pitchFamily="34" charset="0"/>
              </a:rPr>
              <a:t>​</a:t>
            </a:r>
            <a:endParaRPr lang="en-US" sz="2800" b="0" i="0">
              <a:solidFill>
                <a:srgbClr val="000000"/>
              </a:solidFill>
              <a:effectLst/>
              <a:latin typeface="Arial" panose="020B0604020202020204" pitchFamily="34" charset="0"/>
            </a:endParaRPr>
          </a:p>
          <a:p>
            <a:pPr algn="l" rtl="0" fontAlgn="base"/>
            <a:r>
              <a:rPr lang="en-US" sz="1800" b="0" i="0">
                <a:solidFill>
                  <a:srgbClr val="000000"/>
                </a:solidFill>
                <a:effectLst/>
                <a:latin typeface="Arial" panose="020B0604020202020204" pitchFamily="34" charset="0"/>
              </a:rPr>
              <a:t>​</a:t>
            </a:r>
            <a:endParaRPr lang="en-US" sz="28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a:solidFill>
                  <a:srgbClr val="000000"/>
                </a:solidFill>
                <a:effectLst/>
                <a:latin typeface="Arial" panose="020B0604020202020204" pitchFamily="34" charset="0"/>
              </a:rPr>
              <a:t>Specificity: The more specific the prompt the better output you will get</a:t>
            </a:r>
            <a:r>
              <a:rPr lang="en-US" sz="1800" b="0" i="0">
                <a:solidFill>
                  <a:srgbClr val="000000"/>
                </a:solidFill>
                <a:effectLst/>
                <a:latin typeface="Arial" panose="020B0604020202020204" pitchFamily="34" charset="0"/>
              </a:rPr>
              <a:t>​</a:t>
            </a:r>
            <a:endParaRPr lang="en-US" sz="2800" b="0" i="0">
              <a:solidFill>
                <a:srgbClr val="000000"/>
              </a:solidFill>
              <a:effectLst/>
              <a:latin typeface="Arial" panose="020B0604020202020204" pitchFamily="34" charset="0"/>
            </a:endParaRPr>
          </a:p>
          <a:p>
            <a:pPr algn="l" rtl="0" fontAlgn="base"/>
            <a:r>
              <a:rPr lang="en-US" sz="1800" b="0" i="0">
                <a:solidFill>
                  <a:srgbClr val="000000"/>
                </a:solidFill>
                <a:effectLst/>
                <a:latin typeface="Arial" panose="020B0604020202020204" pitchFamily="34" charset="0"/>
              </a:rPr>
              <a:t>​</a:t>
            </a:r>
            <a:endParaRPr lang="en-US" sz="28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a:solidFill>
                  <a:srgbClr val="000000"/>
                </a:solidFill>
                <a:effectLst/>
                <a:latin typeface="Arial" panose="020B0604020202020204" pitchFamily="34" charset="0"/>
              </a:rPr>
              <a:t>Format: The structure and format of prompts can impact the quality of writing</a:t>
            </a:r>
            <a:r>
              <a:rPr lang="en-US" sz="1800" b="0" i="0">
                <a:solidFill>
                  <a:srgbClr val="000000"/>
                </a:solidFill>
                <a:effectLst/>
                <a:latin typeface="Arial" panose="020B0604020202020204" pitchFamily="34" charset="0"/>
              </a:rPr>
              <a:t>​</a:t>
            </a:r>
            <a:endParaRPr lang="en-US" sz="2800" b="0" i="0">
              <a:solidFill>
                <a:srgbClr val="000000"/>
              </a:solidFill>
              <a:effectLst/>
              <a:latin typeface="Arial" panose="020B0604020202020204" pitchFamily="34" charset="0"/>
            </a:endParaRPr>
          </a:p>
          <a:p>
            <a:pPr algn="l" rtl="0" fontAlgn="base"/>
            <a:r>
              <a:rPr lang="en-US" sz="1800" b="0" i="0">
                <a:solidFill>
                  <a:srgbClr val="000000"/>
                </a:solidFill>
                <a:effectLst/>
                <a:latin typeface="Arial" panose="020B0604020202020204" pitchFamily="34" charset="0"/>
              </a:rPr>
              <a:t>​</a:t>
            </a:r>
            <a:endParaRPr lang="en-US" sz="28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a:solidFill>
                  <a:srgbClr val="000000"/>
                </a:solidFill>
                <a:effectLst/>
                <a:latin typeface="Arial" panose="020B0604020202020204" pitchFamily="34" charset="0"/>
              </a:rPr>
              <a:t>Context: Giving all details to the AI chatbot helps you in getting desired output</a:t>
            </a:r>
            <a:r>
              <a:rPr lang="en-US" sz="1800" b="0" i="0">
                <a:solidFill>
                  <a:srgbClr val="000000"/>
                </a:solidFill>
                <a:effectLst/>
                <a:latin typeface="Arial" panose="020B0604020202020204" pitchFamily="34" charset="0"/>
              </a:rPr>
              <a:t>​</a:t>
            </a:r>
            <a:endParaRPr lang="en-US" sz="2800"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sz="1800" b="0" i="0">
              <a:solidFill>
                <a:srgbClr val="000000"/>
              </a:solidFill>
              <a:effectLst/>
              <a:latin typeface="Arial" panose="020B0604020202020204" pitchFamily="34" charset="0"/>
            </a:endParaRPr>
          </a:p>
          <a:p>
            <a:pPr algn="l" rtl="0" fontAlgn="base">
              <a:buFont typeface="Arial" panose="020B0604020202020204" pitchFamily="34" charset="0"/>
              <a:buChar char="•"/>
            </a:pPr>
            <a:endParaRPr lang="en-US" sz="2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a:p>
        </p:txBody>
      </p:sp>
    </p:spTree>
    <p:extLst>
      <p:ext uri="{BB962C8B-B14F-4D97-AF65-F5344CB8AC3E}">
        <p14:creationId xmlns:p14="http://schemas.microsoft.com/office/powerpoint/2010/main" val="4122808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Trainer Note:</a:t>
            </a:r>
          </a:p>
          <a:p>
            <a:r>
              <a:rPr lang="en-US">
                <a:effectLst/>
              </a:rPr>
              <a:t>In essence, prompt engineering is essential for harnessing the full capabilities of advanced AI models, enabling more precise, efficient, and innovative interactions between humans and machines. It represents a critical step towards fully realizing the potential of AI technology in various aspects of work, creativity, and problem-solving.</a:t>
            </a:r>
          </a:p>
          <a:p>
            <a:endParaRPr lang="en-US">
              <a:effectLst/>
            </a:endParaRPr>
          </a:p>
          <a:p>
            <a:pPr marL="228600" indent="-228600" algn="l">
              <a:buAutoNum type="arabicPeriod"/>
            </a:pPr>
            <a:r>
              <a:rPr lang="en-US" b="1" i="0">
                <a:solidFill>
                  <a:srgbClr val="ECECEC"/>
                </a:solidFill>
                <a:effectLst/>
                <a:latin typeface="Söhne"/>
              </a:rPr>
              <a:t>Maximizing AI Potential: </a:t>
            </a:r>
            <a:r>
              <a:rPr lang="en-US" b="0" i="0">
                <a:solidFill>
                  <a:srgbClr val="ECECEC"/>
                </a:solidFill>
                <a:effectLst/>
                <a:latin typeface="Söhne"/>
              </a:rPr>
              <a:t>Prompt engineering helps users tailor prompts to elicit the most accurate, relevant, and coherent responses from AI, maximizing the model's utility and effectiveness for various tasks.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1" i="0">
                <a:solidFill>
                  <a:srgbClr val="ECECEC"/>
                </a:solidFill>
                <a:effectLst/>
                <a:latin typeface="Söhne"/>
              </a:rPr>
              <a:t>Enhancing User-AI Interaction: </a:t>
            </a:r>
            <a:r>
              <a:rPr lang="en-US" b="0" i="0">
                <a:solidFill>
                  <a:srgbClr val="ECECEC"/>
                </a:solidFill>
                <a:effectLst/>
                <a:latin typeface="Söhne"/>
              </a:rPr>
              <a:t>It facilitates clearer and more effective communication between humans and AI, ensuring that the AI better understands the user's intent and provides responses that meet their specific needs.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1" i="0">
                <a:solidFill>
                  <a:srgbClr val="ECECEC"/>
                </a:solidFill>
                <a:effectLst/>
                <a:latin typeface="Söhne"/>
              </a:rPr>
              <a:t>Increasing Efficiency: </a:t>
            </a:r>
            <a:r>
              <a:rPr lang="en-US" b="0" i="0">
                <a:solidFill>
                  <a:srgbClr val="ECECEC"/>
                </a:solidFill>
                <a:effectLst/>
                <a:latin typeface="Söhne"/>
              </a:rPr>
              <a:t>Effective prompt engineering reduces the time and effort spent on trial and error by providing strategies and insights on how to communicate more effectively with AI, leading to quicker, more desirable outcomes.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a:solidFill>
                  <a:srgbClr val="404040"/>
                </a:solidFill>
                <a:latin typeface="Open Sans" panose="020B0606030504020204" pitchFamily="34" charset="0"/>
              </a:rPr>
              <a:t>Supporting ethical AI use: </a:t>
            </a:r>
            <a:r>
              <a:rPr lang="en-US" b="0" i="0">
                <a:solidFill>
                  <a:srgbClr val="ECECEC"/>
                </a:solidFill>
                <a:effectLst/>
                <a:latin typeface="Söhne"/>
              </a:rPr>
              <a:t>By understanding and controlling the prompts given to AI, prompt engineering can play a role in guiding AI towards more ethical and responsible outputs, avoiding harmful biases or inappropriate content.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1" i="0">
                <a:solidFill>
                  <a:srgbClr val="ECECEC"/>
                </a:solidFill>
                <a:effectLst/>
                <a:latin typeface="Söhne"/>
              </a:rPr>
              <a:t>Encouraging AI Literacy and Creativity: </a:t>
            </a:r>
            <a:r>
              <a:rPr lang="en-US" b="0" i="0">
                <a:solidFill>
                  <a:srgbClr val="ECECEC"/>
                </a:solidFill>
                <a:effectLst/>
                <a:latin typeface="Söhne"/>
              </a:rPr>
              <a:t>It encourages users to think creatively about how they interact with AI, fostering innovation in AI applications and promoting a deeper understanding of AI capabilities and limitations.</a:t>
            </a:r>
          </a:p>
          <a:p>
            <a:pPr marL="228600" indent="-228600" algn="l">
              <a:buAutoNum type="arabicPeriod"/>
            </a:pPr>
            <a:endParaRPr lang="en-US" b="0" i="0">
              <a:solidFill>
                <a:srgbClr val="ECECEC"/>
              </a:solidFill>
              <a:effectLst/>
              <a:latin typeface="Söhne"/>
            </a:endParaRPr>
          </a:p>
          <a:p>
            <a:pPr marL="228600" indent="-228600" algn="l">
              <a:buAutoNum type="arabicPeriod"/>
            </a:pPr>
            <a:endParaRPr lang="en-US" b="0" i="0">
              <a:solidFill>
                <a:srgbClr val="ECECEC"/>
              </a:solidFill>
              <a:effectLst/>
              <a:latin typeface="Söhne"/>
            </a:endParaRPr>
          </a:p>
          <a:p>
            <a:endParaRPr lang="en-US">
              <a:effectLst/>
            </a:endParaRPr>
          </a:p>
          <a:p>
            <a:br>
              <a:rPr lang="en-US" b="0" i="0">
                <a:solidFill>
                  <a:srgbClr val="FFFFFF"/>
                </a:solidFill>
                <a:effectLst/>
                <a:latin typeface="Söhne"/>
              </a:rPr>
            </a:br>
            <a:endParaRPr lang="en-US" b="1"/>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a:p>
        </p:txBody>
      </p:sp>
    </p:spTree>
    <p:extLst>
      <p:ext uri="{BB962C8B-B14F-4D97-AF65-F5344CB8AC3E}">
        <p14:creationId xmlns:p14="http://schemas.microsoft.com/office/powerpoint/2010/main" val="1959449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2800" b="1" i="0">
                <a:solidFill>
                  <a:srgbClr val="000000"/>
                </a:solidFill>
                <a:effectLst/>
                <a:latin typeface="Arial" panose="020B0604020202020204" pitchFamily="34" charset="0"/>
              </a:rPr>
              <a:t>Instructor Notes:</a:t>
            </a:r>
          </a:p>
          <a:p>
            <a:pPr algn="l" rtl="0" fontAlgn="base"/>
            <a:r>
              <a:rPr lang="en-US" sz="2800" b="1" i="0">
                <a:solidFill>
                  <a:srgbClr val="000000"/>
                </a:solidFill>
                <a:effectLst/>
                <a:latin typeface="Arial" panose="020B0604020202020204" pitchFamily="34" charset="0"/>
              </a:rPr>
              <a:t>Duration: 5mins</a:t>
            </a:r>
          </a:p>
          <a:p>
            <a:pPr algn="l" rtl="0" fontAlgn="base"/>
            <a:endParaRPr lang="en-US" sz="2800" b="1" i="0">
              <a:solidFill>
                <a:srgbClr val="000000"/>
              </a:solidFill>
              <a:effectLst/>
              <a:latin typeface="Arial" panose="020B0604020202020204" pitchFamily="34" charset="0"/>
            </a:endParaRPr>
          </a:p>
          <a:p>
            <a:pPr algn="l" rtl="0" fontAlgn="base"/>
            <a:r>
              <a:rPr lang="en-US" sz="2800" b="1" i="0">
                <a:solidFill>
                  <a:srgbClr val="000000"/>
                </a:solidFill>
                <a:effectLst/>
                <a:latin typeface="Arial" panose="020B0604020202020204" pitchFamily="34" charset="0"/>
              </a:rPr>
              <a:t>Demonstrate the prompts using ChatGPT to the learners</a:t>
            </a:r>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a:p>
        </p:txBody>
      </p:sp>
    </p:spTree>
    <p:extLst>
      <p:ext uri="{BB962C8B-B14F-4D97-AF65-F5344CB8AC3E}">
        <p14:creationId xmlns:p14="http://schemas.microsoft.com/office/powerpoint/2010/main" val="8876276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_Name">
    <p:spTree>
      <p:nvGrpSpPr>
        <p:cNvPr id="1" name=""/>
        <p:cNvGrpSpPr/>
        <p:nvPr/>
      </p:nvGrpSpPr>
      <p:grpSpPr>
        <a:xfrm>
          <a:off x="0" y="0"/>
          <a:ext cx="0" cy="0"/>
          <a:chOff x="0" y="0"/>
          <a:chExt cx="0" cy="0"/>
        </a:xfrm>
      </p:grpSpPr>
      <p:pic>
        <p:nvPicPr>
          <p:cNvPr id="3" name="Picture 2" descr="A person standing next to a computer&#10;&#10;Description automatically generated">
            <a:extLst>
              <a:ext uri="{FF2B5EF4-FFF2-40B4-BE49-F238E27FC236}">
                <a16:creationId xmlns:a16="http://schemas.microsoft.com/office/drawing/2014/main" id="{D7E5C575-8255-8250-7D4D-2BD5FDAA98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2" name="Google Shape;24;p23">
            <a:extLst>
              <a:ext uri="{FF2B5EF4-FFF2-40B4-BE49-F238E27FC236}">
                <a16:creationId xmlns:a16="http://schemas.microsoft.com/office/drawing/2014/main" id="{83442771-4945-4956-FDAB-A1D7685C7D38}"/>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Course Name</a:t>
            </a:r>
          </a:p>
        </p:txBody>
      </p:sp>
    </p:spTree>
    <p:custDataLst>
      <p:tags r:id="rId1"/>
    </p:custDataLst>
    <p:extLst>
      <p:ext uri="{BB962C8B-B14F-4D97-AF65-F5344CB8AC3E}">
        <p14:creationId xmlns:p14="http://schemas.microsoft.com/office/powerpoint/2010/main" val="394927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ck 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527050" y="3050887"/>
            <a:ext cx="6673711" cy="3042226"/>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70"/>
            <a:ext cx="7538997" cy="523180"/>
          </a:xfrm>
          <a:prstGeom prst="rect">
            <a:avLst/>
          </a:prstGeom>
          <a:noFill/>
          <a:ln>
            <a:noFill/>
          </a:ln>
        </p:spPr>
        <p:txBody>
          <a:bodyPr spcFirstLastPara="1" wrap="square" lIns="91425" tIns="45700" rIns="91425" bIns="45700" anchor="t" anchorCtr="0">
            <a:spAutoFit/>
          </a:bodyPr>
          <a:lstStyle/>
          <a:p>
            <a:pPr algn="ctr"/>
            <a:r>
              <a:rPr lang="en-IN" sz="2800" b="1">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0"/>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361726"/>
            <a:ext cx="7315200" cy="910026"/>
          </a:xfrm>
          <a:prstGeom prst="rect">
            <a:avLst/>
          </a:prstGeom>
          <a:noFill/>
          <a:ln>
            <a:noFill/>
          </a:ln>
        </p:spPr>
        <p:txBody>
          <a:bodyPr spcFirstLastPara="1" wrap="square" lIns="91425" tIns="0" rIns="91425" bIns="0" anchor="ctr" anchorCtr="0">
            <a:sp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1"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9088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Guided Practice</a:t>
            </a:r>
            <a:endParaRPr lang="en-US" sz="1400" b="0" i="0" u="none" strike="noStrike" cap="none">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
        <p:nvSpPr>
          <p:cNvPr id="2" name="Text Placeholder 7">
            <a:extLst>
              <a:ext uri="{FF2B5EF4-FFF2-40B4-BE49-F238E27FC236}">
                <a16:creationId xmlns:a16="http://schemas.microsoft.com/office/drawing/2014/main" id="{17178723-0B69-BEF7-B3B3-DAFE72D44114}"/>
              </a:ext>
            </a:extLst>
          </p:cNvPr>
          <p:cNvSpPr txBox="1">
            <a:spLocks noGrp="1" noRot="1" noMove="1" noResize="1" noEditPoints="1" noAdjustHandles="1" noChangeArrowheads="1" noChangeShapeType="1"/>
          </p:cNvSpPr>
          <p:nvPr userDrawn="1"/>
        </p:nvSpPr>
        <p:spPr>
          <a:xfrm>
            <a:off x="1291857" y="179070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Overview</a:t>
            </a:r>
          </a:p>
        </p:txBody>
      </p:sp>
    </p:spTree>
    <p:custDataLst>
      <p:tags r:id="rId1"/>
    </p:custDataLst>
    <p:extLst>
      <p:ext uri="{BB962C8B-B14F-4D97-AF65-F5344CB8AC3E}">
        <p14:creationId xmlns:p14="http://schemas.microsoft.com/office/powerpoint/2010/main" val="308479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6"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6"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0" y="269818"/>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8"/>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158503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actice Project">
    <p:spTree>
      <p:nvGrpSpPr>
        <p:cNvPr id="1" name=""/>
        <p:cNvGrpSpPr/>
        <p:nvPr/>
      </p:nvGrpSpPr>
      <p:grpSpPr>
        <a:xfrm>
          <a:off x="0" y="0"/>
          <a:ext cx="0" cy="0"/>
          <a:chOff x="0" y="0"/>
          <a:chExt cx="0" cy="0"/>
        </a:xfrm>
      </p:grpSpPr>
      <p:pic>
        <p:nvPicPr>
          <p:cNvPr id="3" name="Picture 2" descr="A blue arrow pointing to a white rectangle&#10;&#10;Description automatically generated">
            <a:extLst>
              <a:ext uri="{FF2B5EF4-FFF2-40B4-BE49-F238E27FC236}">
                <a16:creationId xmlns:a16="http://schemas.microsoft.com/office/drawing/2014/main" id="{96657892-362A-F37C-A2F8-51A45BE902F8}"/>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0" y="139700"/>
            <a:ext cx="16256000" cy="9144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6DDCF134-CF20-6E44-ABC8-EE9E7C9983AC}"/>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0" y="852488"/>
            <a:ext cx="16256000" cy="9144000"/>
          </a:xfrm>
          <a:prstGeom prst="rect">
            <a:avLst/>
          </a:prstGeom>
        </p:spPr>
      </p:pic>
      <p:sp>
        <p:nvSpPr>
          <p:cNvPr id="5" name="Text Placeholder 6">
            <a:extLst>
              <a:ext uri="{FF2B5EF4-FFF2-40B4-BE49-F238E27FC236}">
                <a16:creationId xmlns:a16="http://schemas.microsoft.com/office/drawing/2014/main" id="{63E0DF35-6C1D-2D94-E202-E99EDCE6F683}"/>
              </a:ext>
            </a:extLst>
          </p:cNvPr>
          <p:cNvSpPr>
            <a:spLocks noGrp="1"/>
          </p:cNvSpPr>
          <p:nvPr>
            <p:ph type="body" sz="quarter" idx="10" hasCustomPrompt="1"/>
          </p:nvPr>
        </p:nvSpPr>
        <p:spPr>
          <a:xfrm>
            <a:off x="4840224" y="2267712"/>
            <a:ext cx="10277856" cy="5920945"/>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project overview</a:t>
            </a:r>
          </a:p>
        </p:txBody>
      </p:sp>
      <p:sp>
        <p:nvSpPr>
          <p:cNvPr id="6" name="Google Shape;60;p31">
            <a:extLst>
              <a:ext uri="{FF2B5EF4-FFF2-40B4-BE49-F238E27FC236}">
                <a16:creationId xmlns:a16="http://schemas.microsoft.com/office/drawing/2014/main" id="{2069B2B0-74D9-6EC9-A7E7-FB0B482FF634}"/>
              </a:ext>
            </a:extLst>
          </p:cNvPr>
          <p:cNvSpPr/>
          <p:nvPr userDrawn="1"/>
        </p:nvSpPr>
        <p:spPr>
          <a:xfrm>
            <a:off x="5460365" y="267970"/>
            <a:ext cx="5335271"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Practice Project</a:t>
            </a:r>
            <a:endParaRPr lang="en-US" sz="1400" b="0" i="0" u="none" strike="noStrike" cap="none">
              <a:solidFill>
                <a:schemeClr val="tx1">
                  <a:lumMod val="75000"/>
                  <a:lumOff val="25000"/>
                </a:schemeClr>
              </a:solidFill>
              <a:latin typeface="Arial"/>
              <a:ea typeface="Arial"/>
              <a:cs typeface="Arial"/>
              <a:sym typeface="Arial"/>
            </a:endParaRPr>
          </a:p>
        </p:txBody>
      </p:sp>
      <p:sp>
        <p:nvSpPr>
          <p:cNvPr id="7" name="Text Placeholder 6">
            <a:extLst>
              <a:ext uri="{FF2B5EF4-FFF2-40B4-BE49-F238E27FC236}">
                <a16:creationId xmlns:a16="http://schemas.microsoft.com/office/drawing/2014/main" id="{B113240B-D19C-6E66-CF57-3D026B20E0EA}"/>
              </a:ext>
            </a:extLst>
          </p:cNvPr>
          <p:cNvSpPr>
            <a:spLocks noGrp="1"/>
          </p:cNvSpPr>
          <p:nvPr>
            <p:ph type="body" sz="quarter" idx="13" hasCustomPrompt="1"/>
          </p:nvPr>
        </p:nvSpPr>
        <p:spPr>
          <a:xfrm>
            <a:off x="4840224" y="1576578"/>
            <a:ext cx="1027785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Click to Add Project Name</a:t>
            </a:r>
          </a:p>
        </p:txBody>
      </p:sp>
      <p:sp>
        <p:nvSpPr>
          <p:cNvPr id="8" name="Brandline">
            <a:extLst>
              <a:ext uri="{FF2B5EF4-FFF2-40B4-BE49-F238E27FC236}">
                <a16:creationId xmlns:a16="http://schemas.microsoft.com/office/drawing/2014/main" id="{1E44A2A7-9B1F-B2CD-9E13-0443D7201C62}"/>
              </a:ext>
            </a:extLst>
          </p:cNvPr>
          <p:cNvSpPr/>
          <p:nvPr userDrawn="1"/>
        </p:nvSpPr>
        <p:spPr>
          <a:xfrm>
            <a:off x="6400800" y="816324"/>
            <a:ext cx="3468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itting at a desk writing on a paper&#10;&#10;Description automatically generated">
            <a:extLst>
              <a:ext uri="{FF2B5EF4-FFF2-40B4-BE49-F238E27FC236}">
                <a16:creationId xmlns:a16="http://schemas.microsoft.com/office/drawing/2014/main" id="{BABBE4AB-C911-BF47-DD35-CF2F409FEE45}"/>
              </a:ext>
            </a:extLst>
          </p:cNvPr>
          <p:cNvPicPr/>
          <p:nvPr userDrawn="1"/>
        </p:nvPicPr>
        <p:blipFill>
          <a:blip r:embed="rId5">
            <a:extLst>
              <a:ext uri="{28A0092B-C50C-407E-A947-70E740481C1C}">
                <a14:useLocalDpi xmlns:a14="http://schemas.microsoft.com/office/drawing/2010/main" val="0"/>
              </a:ext>
            </a:extLst>
          </a:blip>
          <a:stretch>
            <a:fillRect/>
          </a:stretch>
        </p:blipFill>
        <p:spPr>
          <a:xfrm>
            <a:off x="159778" y="2451100"/>
            <a:ext cx="3232229" cy="3886200"/>
          </a:xfrm>
          <a:prstGeom prst="rect">
            <a:avLst/>
          </a:prstGeom>
        </p:spPr>
      </p:pic>
    </p:spTree>
    <p:custDataLst>
      <p:tags r:id="rId1"/>
    </p:custDataLst>
    <p:extLst>
      <p:ext uri="{BB962C8B-B14F-4D97-AF65-F5344CB8AC3E}">
        <p14:creationId xmlns:p14="http://schemas.microsoft.com/office/powerpoint/2010/main" val="315094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End Project" preserve="1" userDrawn="1">
  <p:cSld name="Additional Resources">
    <p:spTree>
      <p:nvGrpSpPr>
        <p:cNvPr id="1" name="Shape 150"/>
        <p:cNvGrpSpPr/>
        <p:nvPr/>
      </p:nvGrpSpPr>
      <p:grpSpPr>
        <a:xfrm>
          <a:off x="0" y="0"/>
          <a:ext cx="0" cy="0"/>
          <a:chOff x="0" y="0"/>
          <a:chExt cx="0" cy="0"/>
        </a:xfrm>
      </p:grpSpPr>
      <p:pic>
        <p:nvPicPr>
          <p:cNvPr id="11" name="Picture 10" descr="A white rectangular object with black border&#10;&#10;Description automatically generated">
            <a:extLst>
              <a:ext uri="{FF2B5EF4-FFF2-40B4-BE49-F238E27FC236}">
                <a16:creationId xmlns:a16="http://schemas.microsoft.com/office/drawing/2014/main" id="{A1C0FA6B-1F84-3039-AE49-396336D832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5942" y="319314"/>
            <a:ext cx="14643100" cy="8236744"/>
          </a:xfrm>
          <a:prstGeom prst="rect">
            <a:avLst/>
          </a:prstGeom>
        </p:spPr>
      </p:pic>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hasCustomPrompt="1"/>
          </p:nvPr>
        </p:nvSpPr>
        <p:spPr>
          <a:xfrm>
            <a:off x="5321516" y="1524433"/>
            <a:ext cx="9815068" cy="5827343"/>
          </a:xfrm>
          <a:prstGeom prst="rect">
            <a:avLst/>
          </a:prstGeom>
        </p:spPr>
        <p:txBody>
          <a:bodyPr/>
          <a:lstStyle>
            <a:lvl1pPr marL="342000" indent="-342900">
              <a:lnSpc>
                <a:spcPct val="114000"/>
              </a:lnSpc>
              <a:spcBef>
                <a:spcPts val="10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Bullet point 1</a:t>
            </a:r>
          </a:p>
          <a:p>
            <a:pPr lvl="0"/>
            <a:r>
              <a:rPr lang="en-US"/>
              <a:t>Bullet point 2 </a:t>
            </a:r>
          </a:p>
          <a:p>
            <a:pPr lvl="0"/>
            <a:endParaRPr lang="en-US"/>
          </a:p>
        </p:txBody>
      </p:sp>
      <p:sp>
        <p:nvSpPr>
          <p:cNvPr id="8" name="Google Shape;60;p31">
            <a:extLst>
              <a:ext uri="{FF2B5EF4-FFF2-40B4-BE49-F238E27FC236}">
                <a16:creationId xmlns:a16="http://schemas.microsoft.com/office/drawing/2014/main" id="{1BB282A6-5AC6-C5B9-DCE6-C1C9E190BB26}"/>
              </a:ext>
            </a:extLst>
          </p:cNvPr>
          <p:cNvSpPr>
            <a:spLocks noGrp="1" noRot="1" noMove="1" noResize="1" noEditPoints="1" noAdjustHandles="1" noChangeArrowheads="1" noChangeShapeType="1"/>
          </p:cNvSpPr>
          <p:nvPr userDrawn="1"/>
        </p:nvSpPr>
        <p:spPr>
          <a:xfrm>
            <a:off x="5929497" y="267970"/>
            <a:ext cx="4397007"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Additional Resources</a:t>
            </a:r>
            <a:endParaRPr lang="en-US" sz="1400" b="0" i="0" u="none" strike="noStrike" cap="none">
              <a:solidFill>
                <a:schemeClr val="tx1">
                  <a:lumMod val="75000"/>
                  <a:lumOff val="25000"/>
                </a:schemeClr>
              </a:solidFill>
              <a:latin typeface="Arial"/>
              <a:ea typeface="Arial"/>
              <a:cs typeface="Arial"/>
              <a:sym typeface="Arial"/>
            </a:endParaRPr>
          </a:p>
        </p:txBody>
      </p:sp>
      <p:pic>
        <p:nvPicPr>
          <p:cNvPr id="12" name="Picture 11">
            <a:extLst>
              <a:ext uri="{FF2B5EF4-FFF2-40B4-BE49-F238E27FC236}">
                <a16:creationId xmlns:a16="http://schemas.microsoft.com/office/drawing/2014/main" id="{CB5A2BAD-9827-25F2-4D00-60124A7CD6D6}"/>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11008"/>
          <a:stretch/>
        </p:blipFill>
        <p:spPr>
          <a:xfrm>
            <a:off x="0" y="3210260"/>
            <a:ext cx="4741223" cy="2418192"/>
          </a:xfrm>
          <a:prstGeom prst="rect">
            <a:avLst/>
          </a:prstGeom>
        </p:spPr>
      </p:pic>
      <p:sp>
        <p:nvSpPr>
          <p:cNvPr id="3" name="Brandline">
            <a:extLst>
              <a:ext uri="{FF2B5EF4-FFF2-40B4-BE49-F238E27FC236}">
                <a16:creationId xmlns:a16="http://schemas.microsoft.com/office/drawing/2014/main" id="{FD181469-5F16-209F-6CF1-CD77793C651A}"/>
              </a:ext>
            </a:extLst>
          </p:cNvPr>
          <p:cNvSpPr>
            <a:spLocks noGrp="1" noRot="1" noMove="1" noResize="1" noEditPoints="1" noAdjustHandles="1" noChangeArrowheads="1" noChangeShapeType="1"/>
          </p:cNvSpPr>
          <p:nvPr userDrawn="1"/>
        </p:nvSpPr>
        <p:spPr>
          <a:xfrm>
            <a:off x="5803900" y="816324"/>
            <a:ext cx="4666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sp>
        <p:nvSpPr>
          <p:cNvPr id="207" name="Google Shape;207;p41"/>
          <p:cNvSpPr>
            <a:spLocks noGrp="1" noRot="1" noMove="1" noResize="1" noEditPoints="1" noAdjustHandles="1" noChangeArrowheads="1" noChangeShapeType="1"/>
          </p:cNvSpPr>
          <p:nvPr/>
        </p:nvSpPr>
        <p:spPr>
          <a:xfrm>
            <a:off x="5718038" y="3182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What’s Next?</a:t>
            </a:r>
            <a:endParaRPr sz="2800" b="1">
              <a:solidFill>
                <a:schemeClr val="tx1">
                  <a:lumMod val="75000"/>
                  <a:lumOff val="25000"/>
                </a:schemeClr>
              </a:solidFill>
              <a:latin typeface="Open Sans"/>
              <a:ea typeface="Open Sans"/>
              <a:cs typeface="Open Sans"/>
              <a:sym typeface="Arial"/>
            </a:endParaRPr>
          </a:p>
        </p:txBody>
      </p:sp>
      <p:sp>
        <p:nvSpPr>
          <p:cNvPr id="2" name="Text Placeholder 6">
            <a:extLst>
              <a:ext uri="{FF2B5EF4-FFF2-40B4-BE49-F238E27FC236}">
                <a16:creationId xmlns:a16="http://schemas.microsoft.com/office/drawing/2014/main" id="{D2FC2C7E-8A49-2CEC-03BB-CC867547C5FA}"/>
              </a:ext>
            </a:extLst>
          </p:cNvPr>
          <p:cNvSpPr>
            <a:spLocks noGrp="1" noRot="1" noMove="1" noResize="1" noEditPoints="1" noAdjustHandles="1" noChangeArrowheads="1" noChangeShapeType="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Brandline">
            <a:extLst>
              <a:ext uri="{FF2B5EF4-FFF2-40B4-BE49-F238E27FC236}">
                <a16:creationId xmlns:a16="http://schemas.microsoft.com/office/drawing/2014/main" id="{F12BE2B2-BC3C-F401-94E2-8BDFB2182353}"/>
              </a:ext>
            </a:extLst>
          </p:cNvPr>
          <p:cNvSpPr>
            <a:spLocks noGrp="1" noRot="1" noMove="1" noResize="1" noEditPoints="1" noAdjustHandles="1" noChangeArrowheads="1" noChangeShapeType="1"/>
          </p:cNvSpPr>
          <p:nvPr userDrawn="1"/>
        </p:nvSpPr>
        <p:spPr>
          <a:xfrm>
            <a:off x="6692900" y="816324"/>
            <a:ext cx="28879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99609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cussion-Content" preserve="1" userDrawn="1">
  <p:cSld name="QandA">
    <p:spTree>
      <p:nvGrpSpPr>
        <p:cNvPr id="1" name="Shape 161"/>
        <p:cNvGrpSpPr/>
        <p:nvPr/>
      </p:nvGrpSpPr>
      <p:grpSpPr>
        <a:xfrm>
          <a:off x="0" y="0"/>
          <a:ext cx="0" cy="0"/>
          <a:chOff x="0" y="0"/>
          <a:chExt cx="0" cy="0"/>
        </a:xfrm>
      </p:grpSpPr>
      <p:pic>
        <p:nvPicPr>
          <p:cNvPr id="2" name="Google Shape;55;p28">
            <a:extLst>
              <a:ext uri="{FF2B5EF4-FFF2-40B4-BE49-F238E27FC236}">
                <a16:creationId xmlns:a16="http://schemas.microsoft.com/office/drawing/2014/main" id="{A550541B-DFAF-618F-498E-A0C8F067CD7D}"/>
              </a:ext>
            </a:extLst>
          </p:cNvPr>
          <p:cNvPicPr preferRelativeResize="0">
            <a:picLocks noGrp="1" noRot="1" noMove="1" noResize="1" noEditPoints="1" noAdjustHandles="1" noChangeArrowheads="1" noChangeShapeType="1" noCrop="1"/>
          </p:cNvPicPr>
          <p:nvPr userDrawn="1"/>
        </p:nvPicPr>
        <p:blipFill>
          <a:blip r:embed="rId3"/>
          <a:srcRect/>
          <a:stretch/>
        </p:blipFill>
        <p:spPr>
          <a:xfrm>
            <a:off x="0" y="-1814"/>
            <a:ext cx="16255998" cy="9143999"/>
          </a:xfrm>
          <a:prstGeom prst="rect">
            <a:avLst/>
          </a:prstGeom>
          <a:noFill/>
          <a:ln>
            <a:noFill/>
          </a:ln>
        </p:spPr>
      </p:pic>
      <p:pic>
        <p:nvPicPr>
          <p:cNvPr id="5" name="Graphic 4">
            <a:extLst>
              <a:ext uri="{FF2B5EF4-FFF2-40B4-BE49-F238E27FC236}">
                <a16:creationId xmlns:a16="http://schemas.microsoft.com/office/drawing/2014/main" id="{82E131DA-8692-40F5-8051-6490DEBC3CDA}"/>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5706602" y="2108200"/>
            <a:ext cx="4842796" cy="5321300"/>
          </a:xfrm>
          <a:prstGeom prst="rect">
            <a:avLst/>
          </a:prstGeom>
        </p:spPr>
      </p:pic>
      <p:sp>
        <p:nvSpPr>
          <p:cNvPr id="6" name="Google Shape;60;p31">
            <a:extLst>
              <a:ext uri="{FF2B5EF4-FFF2-40B4-BE49-F238E27FC236}">
                <a16:creationId xmlns:a16="http://schemas.microsoft.com/office/drawing/2014/main" id="{E1DEFEB1-92EC-424A-7D59-ED327701D859}"/>
              </a:ext>
            </a:extLst>
          </p:cNvPr>
          <p:cNvSpPr>
            <a:spLocks noGrp="1" noRot="1" noMove="1" noResize="1" noEditPoints="1" noAdjustHandles="1" noChangeArrowheads="1" noChangeShapeType="1"/>
          </p:cNvSpPr>
          <p:nvPr userDrawn="1"/>
        </p:nvSpPr>
        <p:spPr>
          <a:xfrm>
            <a:off x="7421960" y="282000"/>
            <a:ext cx="1412081" cy="523180"/>
          </a:xfrm>
          <a:prstGeom prst="rect">
            <a:avLst/>
          </a:prstGeom>
          <a:noFill/>
          <a:ln>
            <a:noFill/>
          </a:ln>
        </p:spPr>
        <p:txBody>
          <a:bodyPr spcFirstLastPara="1" wrap="square" lIns="91425" tIns="45700" rIns="91425" bIns="45700" anchor="t" anchorCtr="0">
            <a:spAutoFit/>
          </a:bodyPr>
          <a:lstStyle/>
          <a:p>
            <a:pPr marL="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Q&amp;A</a:t>
            </a:r>
          </a:p>
        </p:txBody>
      </p:sp>
      <p:sp>
        <p:nvSpPr>
          <p:cNvPr id="3" name="Brandline">
            <a:extLst>
              <a:ext uri="{FF2B5EF4-FFF2-40B4-BE49-F238E27FC236}">
                <a16:creationId xmlns:a16="http://schemas.microsoft.com/office/drawing/2014/main" id="{7F606CF9-6434-5C47-4B93-17E62FD13B97}"/>
              </a:ext>
            </a:extLst>
          </p:cNvPr>
          <p:cNvSpPr>
            <a:spLocks noGrp="1" noRot="1" noMove="1" noResize="1" noEditPoints="1" noAdjustHandles="1" noChangeArrowheads="1" noChangeShapeType="1"/>
          </p:cNvSpPr>
          <p:nvPr userDrawn="1"/>
        </p:nvSpPr>
        <p:spPr>
          <a:xfrm>
            <a:off x="7632701" y="816324"/>
            <a:ext cx="99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97160004"/>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userDrawn="1">
  <p:cSld name="1_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3"/>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rgbClr val="3F3F3F"/>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ustDataLst>
      <p:tags r:id="rId1"/>
    </p:custDataLst>
    <p:extLst>
      <p:ext uri="{BB962C8B-B14F-4D97-AF65-F5344CB8AC3E}">
        <p14:creationId xmlns:p14="http://schemas.microsoft.com/office/powerpoint/2010/main" val="3713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sson_Name">
    <p:spTree>
      <p:nvGrpSpPr>
        <p:cNvPr id="1" name=""/>
        <p:cNvGrpSpPr/>
        <p:nvPr/>
      </p:nvGrpSpPr>
      <p:grpSpPr>
        <a:xfrm>
          <a:off x="0" y="0"/>
          <a:ext cx="0" cy="0"/>
          <a:chOff x="0" y="0"/>
          <a:chExt cx="0" cy="0"/>
        </a:xfrm>
      </p:grpSpPr>
      <p:pic>
        <p:nvPicPr>
          <p:cNvPr id="2" name="Google Shape;21;p23">
            <a:extLst>
              <a:ext uri="{FF2B5EF4-FFF2-40B4-BE49-F238E27FC236}">
                <a16:creationId xmlns:a16="http://schemas.microsoft.com/office/drawing/2014/main" id="{F0C3DD24-4BC2-52A0-4733-E71BD0E36ED7}"/>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3" name="Google Shape;24;p23">
            <a:extLst>
              <a:ext uri="{FF2B5EF4-FFF2-40B4-BE49-F238E27FC236}">
                <a16:creationId xmlns:a16="http://schemas.microsoft.com/office/drawing/2014/main" id="{B22D34B1-A181-CDD4-8C04-C20266B37371}"/>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Lesson Name</a:t>
            </a:r>
          </a:p>
        </p:txBody>
      </p:sp>
    </p:spTree>
    <p:custDataLst>
      <p:tags r:id="rId1"/>
    </p:custDataLst>
    <p:extLst>
      <p:ext uri="{BB962C8B-B14F-4D97-AF65-F5344CB8AC3E}">
        <p14:creationId xmlns:p14="http://schemas.microsoft.com/office/powerpoint/2010/main" val="75131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ick Recap">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A13D4623-D89F-4047-43D9-51F3BB34C521}"/>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60F842D8-A76A-CE2B-FE6B-CF37261F01B7}"/>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a:solidFill>
                  <a:schemeClr val="tx1">
                    <a:lumMod val="75000"/>
                    <a:lumOff val="25000"/>
                  </a:schemeClr>
                </a:solidFill>
                <a:latin typeface="Open Sans"/>
                <a:ea typeface="Open Sans"/>
                <a:cs typeface="Open Sans"/>
                <a:sym typeface="Open Sans"/>
              </a:rPr>
              <a:t>Quick Recap</a:t>
            </a:r>
            <a:endParaRPr lang="en-US" sz="2800" b="1">
              <a:solidFill>
                <a:schemeClr val="tx1">
                  <a:lumMod val="75000"/>
                  <a:lumOff val="25000"/>
                </a:schemeClr>
              </a:solidFill>
            </a:endParaRPr>
          </a:p>
        </p:txBody>
      </p:sp>
      <p:pic>
        <p:nvPicPr>
          <p:cNvPr id="5" name="Picture 4" descr="A group of people standing around a white board&#10;&#10;Description automatically generated">
            <a:extLst>
              <a:ext uri="{FF2B5EF4-FFF2-40B4-BE49-F238E27FC236}">
                <a16:creationId xmlns:a16="http://schemas.microsoft.com/office/drawing/2014/main" id="{99475B7D-6E06-E369-311F-04A8979608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2573" y="2734648"/>
            <a:ext cx="6294922" cy="3674704"/>
          </a:xfrm>
          <a:prstGeom prst="rect">
            <a:avLst/>
          </a:prstGeom>
        </p:spPr>
      </p:pic>
      <p:sp>
        <p:nvSpPr>
          <p:cNvPr id="6" name="Brandline">
            <a:extLst>
              <a:ext uri="{FF2B5EF4-FFF2-40B4-BE49-F238E27FC236}">
                <a16:creationId xmlns:a16="http://schemas.microsoft.com/office/drawing/2014/main" id="{8F6C8963-70B7-F2F9-D3D0-3596C65EAE94}"/>
              </a:ext>
            </a:extLst>
          </p:cNvPr>
          <p:cNvSpPr/>
          <p:nvPr userDrawn="1"/>
        </p:nvSpPr>
        <p:spPr>
          <a:xfrm>
            <a:off x="6769100" y="816324"/>
            <a:ext cx="2732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4;p23">
            <a:extLst>
              <a:ext uri="{FF2B5EF4-FFF2-40B4-BE49-F238E27FC236}">
                <a16:creationId xmlns:a16="http://schemas.microsoft.com/office/drawing/2014/main" id="{1DACC322-50B7-3379-96DF-E37BB83F840D}"/>
              </a:ext>
            </a:extLst>
          </p:cNvPr>
          <p:cNvSpPr txBox="1">
            <a:spLocks noGrp="1"/>
          </p:cNvSpPr>
          <p:nvPr>
            <p:ph type="body" idx="10" hasCustomPrompt="1"/>
          </p:nvPr>
        </p:nvSpPr>
        <p:spPr>
          <a:xfrm>
            <a:off x="8128000" y="4242208"/>
            <a:ext cx="7315200" cy="659586"/>
          </a:xfrm>
          <a:prstGeom prst="rect">
            <a:avLst/>
          </a:prstGeom>
          <a:noFill/>
          <a:ln>
            <a:noFill/>
          </a:ln>
        </p:spPr>
        <p:txBody>
          <a:bodyPr spcFirstLastPara="1" wrap="square" lIns="91425" tIns="0" rIns="91425" bIns="144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US"/>
              <a:t>Click to add text</a:t>
            </a:r>
          </a:p>
        </p:txBody>
      </p:sp>
    </p:spTree>
    <p:custDataLst>
      <p:tags r:id="rId1"/>
    </p:custDataLst>
    <p:extLst>
      <p:ext uri="{BB962C8B-B14F-4D97-AF65-F5344CB8AC3E}">
        <p14:creationId xmlns:p14="http://schemas.microsoft.com/office/powerpoint/2010/main" val="34185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0" y="257626"/>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4"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6" y="2901928"/>
            <a:ext cx="5615224"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0" y="2695575"/>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a:p>
            <a:pPr lvl="0"/>
            <a:endParaRPr lang="en-US"/>
          </a:p>
        </p:txBody>
      </p:sp>
    </p:spTree>
    <p:custDataLst>
      <p:tags r:id="rId1"/>
    </p:custDataLst>
    <p:extLst>
      <p:ext uri="{BB962C8B-B14F-4D97-AF65-F5344CB8AC3E}">
        <p14:creationId xmlns:p14="http://schemas.microsoft.com/office/powerpoint/2010/main" val="34688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gage and Think">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493A75A0-B4B5-A02E-EF0C-649435807510}"/>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9D11E7EC-EA15-7F5D-6238-471BB67E76EE}"/>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a:solidFill>
                  <a:schemeClr val="tx1">
                    <a:lumMod val="75000"/>
                    <a:lumOff val="25000"/>
                  </a:schemeClr>
                </a:solidFill>
                <a:latin typeface="Open Sans"/>
                <a:ea typeface="Open Sans"/>
                <a:cs typeface="Open Sans"/>
                <a:sym typeface="Open Sans"/>
              </a:rPr>
              <a:t>Engage and Think</a:t>
            </a:r>
          </a:p>
        </p:txBody>
      </p:sp>
      <p:sp>
        <p:nvSpPr>
          <p:cNvPr id="7" name="Text Placeholder 6">
            <a:extLst>
              <a:ext uri="{FF2B5EF4-FFF2-40B4-BE49-F238E27FC236}">
                <a16:creationId xmlns:a16="http://schemas.microsoft.com/office/drawing/2014/main" id="{347C0A1C-0A3D-4AD2-D623-D9134DFD230D}"/>
              </a:ext>
            </a:extLst>
          </p:cNvPr>
          <p:cNvSpPr>
            <a:spLocks noGrp="1"/>
          </p:cNvSpPr>
          <p:nvPr>
            <p:ph type="body" sz="quarter" idx="12"/>
          </p:nvPr>
        </p:nvSpPr>
        <p:spPr>
          <a:xfrm>
            <a:off x="8128000" y="4344662"/>
            <a:ext cx="7315200" cy="454676"/>
          </a:xfrm>
          <a:prstGeom prst="rect">
            <a:avLst/>
          </a:prstGeom>
        </p:spPr>
        <p:txBody>
          <a:bodyPr anchor="ctr">
            <a:spAutoFit/>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0" name="Brandline_LVC">
            <a:extLst>
              <a:ext uri="{FF2B5EF4-FFF2-40B4-BE49-F238E27FC236}">
                <a16:creationId xmlns:a16="http://schemas.microsoft.com/office/drawing/2014/main" id="{F7D71C04-19C7-FD47-1911-185AFFC1A947}"/>
              </a:ext>
            </a:extLst>
          </p:cNvPr>
          <p:cNvSpPr/>
          <p:nvPr userDrawn="1"/>
        </p:nvSpPr>
        <p:spPr>
          <a:xfrm>
            <a:off x="6184900" y="816324"/>
            <a:ext cx="389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a:extLst>
              <a:ext uri="{FF2B5EF4-FFF2-40B4-BE49-F238E27FC236}">
                <a16:creationId xmlns:a16="http://schemas.microsoft.com/office/drawing/2014/main" id="{C00B0884-845B-E7FF-B224-CF10A716FF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97" y="2304288"/>
            <a:ext cx="7092591" cy="4291584"/>
          </a:xfrm>
          <a:prstGeom prst="rect">
            <a:avLst/>
          </a:prstGeom>
        </p:spPr>
      </p:pic>
    </p:spTree>
    <p:custDataLst>
      <p:tags r:id="rId1"/>
    </p:custDataLst>
    <p:extLst>
      <p:ext uri="{BB962C8B-B14F-4D97-AF65-F5344CB8AC3E}">
        <p14:creationId xmlns:p14="http://schemas.microsoft.com/office/powerpoint/2010/main" val="4108817988"/>
      </p:ext>
    </p:extLst>
  </p:cSld>
  <p:clrMapOvr>
    <a:masterClrMapping/>
  </p:clrMapOvr>
  <p:extLst>
    <p:ext uri="{DCECCB84-F9BA-43D5-87BE-67443E8EF086}">
      <p15:sldGuideLst xmlns:p15="http://schemas.microsoft.com/office/powerpoint/2012/main">
        <p15:guide id="1" orient="horz" pos="131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hasCustomPrompt="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Topic Name</a:t>
            </a: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4FE8568C-744C-2A9A-90C4-0CF1EF579F12}"/>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1893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7" name="Google Shape;73;p29">
            <a:extLst>
              <a:ext uri="{FF2B5EF4-FFF2-40B4-BE49-F238E27FC236}">
                <a16:creationId xmlns:a16="http://schemas.microsoft.com/office/drawing/2014/main" id="{68E7E47E-1B32-8DF6-9176-C4B1123889DE}"/>
              </a:ext>
            </a:extLst>
          </p:cNvPr>
          <p:cNvSpPr txBox="1">
            <a:spLocks noGrp="1" noRot="1" noMove="1" noResize="1" noEditPoints="1" noAdjustHandles="1" noChangeArrowheads="1" noChangeShapeType="1"/>
          </p:cNvSpPr>
          <p:nvPr>
            <p:ph type="body" idx="10" hasCustomPrompt="1"/>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marR="0" lvl="0" indent="-228600" algn="l"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lang="en-US"/>
              <a:t>Click to add lead-in line</a:t>
            </a:r>
          </a:p>
          <a:p>
            <a:pPr marL="228600" lvl="0" indent="-228600">
              <a:lnSpc>
                <a:spcPct val="115000"/>
              </a:lnSpc>
              <a:spcBef>
                <a:spcPts val="0"/>
              </a:spcBef>
              <a:spcAft>
                <a:spcPts val="0"/>
              </a:spcAft>
              <a:buSzPts val="2800"/>
            </a:pPr>
            <a:endParaRPr/>
          </a:p>
        </p:txBody>
      </p:sp>
      <p:sp>
        <p:nvSpPr>
          <p:cNvPr id="8" name="Text Placeholder 4">
            <a:extLst>
              <a:ext uri="{FF2B5EF4-FFF2-40B4-BE49-F238E27FC236}">
                <a16:creationId xmlns:a16="http://schemas.microsoft.com/office/drawing/2014/main" id="{03C74025-D307-5328-AC9C-60FFE362F471}"/>
              </a:ext>
            </a:extLst>
          </p:cNvPr>
          <p:cNvSpPr>
            <a:spLocks noGrp="1" noRot="1" noMove="1" noResize="1" noEditPoints="1" noAdjustHandles="1" noChangeArrowheads="1" noChangeShapeType="1"/>
          </p:cNvSpPr>
          <p:nvPr>
            <p:ph type="body" sz="quarter" idx="13" hasCustomPrompt="1"/>
          </p:nvPr>
        </p:nvSpPr>
        <p:spPr>
          <a:xfrm>
            <a:off x="1285825" y="2612636"/>
            <a:ext cx="13697000" cy="5517901"/>
          </a:xfrm>
        </p:spPr>
        <p:txBody>
          <a:bodyPr/>
          <a:lstStyle>
            <a:lvl1pPr marL="0" indent="0">
              <a:spcBef>
                <a:spcPts val="1000"/>
              </a:spcBef>
              <a:buNone/>
              <a:defRPr>
                <a:solidFill>
                  <a:schemeClr val="tx1">
                    <a:lumMod val="75000"/>
                    <a:lumOff val="25000"/>
                  </a:schemeClr>
                </a:solidFill>
              </a:defRPr>
            </a:lvl1pPr>
            <a:lvl2pPr>
              <a:spcBef>
                <a:spcPts val="1000"/>
              </a:spcBef>
              <a:defRPr>
                <a:solidFill>
                  <a:schemeClr val="tx1">
                    <a:lumMod val="75000"/>
                    <a:lumOff val="25000"/>
                  </a:schemeClr>
                </a:solidFill>
              </a:defRPr>
            </a:lvl2pPr>
            <a:lvl3pPr marL="982663" indent="-312738" defTabSz="1074738">
              <a:spcBef>
                <a:spcPts val="1000"/>
              </a:spcBef>
              <a:buFont typeface="Courier New" panose="02070309020205020404" pitchFamily="49" charset="0"/>
              <a:buChar char="o"/>
              <a:defRPr>
                <a:solidFill>
                  <a:schemeClr val="tx1">
                    <a:lumMod val="75000"/>
                    <a:lumOff val="25000"/>
                  </a:schemeClr>
                </a:solidFill>
              </a:defRPr>
            </a:lvl3pPr>
          </a:lstStyle>
          <a:p>
            <a:pPr lvl="0"/>
            <a:r>
              <a:rPr lang="en-US"/>
              <a:t>Click to add text</a:t>
            </a:r>
          </a:p>
          <a:p>
            <a:pPr lvl="1"/>
            <a:r>
              <a:rPr lang="en-US"/>
              <a:t>Bullet point 1</a:t>
            </a:r>
          </a:p>
          <a:p>
            <a:pPr lvl="2"/>
            <a:r>
              <a:rPr lang="en-US"/>
              <a:t>Sub-bullet point 1</a:t>
            </a:r>
          </a:p>
        </p:txBody>
      </p:sp>
      <p:sp>
        <p:nvSpPr>
          <p:cNvPr id="9" name="Google Shape;62;p29">
            <a:extLst>
              <a:ext uri="{FF2B5EF4-FFF2-40B4-BE49-F238E27FC236}">
                <a16:creationId xmlns:a16="http://schemas.microsoft.com/office/drawing/2014/main" id="{45362CC7-FBFB-C179-8EB3-DDAC426F9FCA}"/>
              </a:ext>
            </a:extLst>
          </p:cNvPr>
          <p:cNvSpPr txBox="1">
            <a:spLocks noGrp="1" noRot="1" noMove="1" noResize="1" noEditPoints="1" noAdjustHandles="1" noChangeArrowheads="1" noChangeShapeType="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97263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16DAD2B-4E1F-A5B3-E19F-3CDF55275297}"/>
              </a:ext>
            </a:extLst>
          </p:cNvPr>
          <p:cNvGrpSpPr>
            <a:grpSpLocks noGrp="1" noUngrp="1" noRot="1" noMove="1" noResize="1"/>
          </p:cNvGrpSpPr>
          <p:nvPr userDrawn="1"/>
        </p:nvGrpSpPr>
        <p:grpSpPr>
          <a:xfrm>
            <a:off x="0" y="0"/>
            <a:ext cx="16256000" cy="9144000"/>
            <a:chOff x="0" y="0"/>
            <a:chExt cx="16256000" cy="9144000"/>
          </a:xfrm>
        </p:grpSpPr>
        <p:pic>
          <p:nvPicPr>
            <p:cNvPr id="8" name="Picture 7" descr="A blue and white rectangular frame&#10;&#10;Description automatically generated">
              <a:extLst>
                <a:ext uri="{FF2B5EF4-FFF2-40B4-BE49-F238E27FC236}">
                  <a16:creationId xmlns:a16="http://schemas.microsoft.com/office/drawing/2014/main" id="{76762EF4-6A74-5682-5CE4-0605848A26B6}"/>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Rectangle 4">
              <a:extLst>
                <a:ext uri="{FF2B5EF4-FFF2-40B4-BE49-F238E27FC236}">
                  <a16:creationId xmlns:a16="http://schemas.microsoft.com/office/drawing/2014/main" id="{A20B2CD6-D763-334D-345F-C13160FF2280}"/>
                </a:ext>
              </a:extLst>
            </p:cNvPr>
            <p:cNvSpPr>
              <a:spLocks noGrp="1" noRot="1" noMove="1" noResize="1" noEditPoints="1" noAdjustHandles="1" noChangeArrowheads="1" noChangeShapeType="1"/>
            </p:cNvSpPr>
            <p:nvPr userDrawn="1"/>
          </p:nvSpPr>
          <p:spPr>
            <a:xfrm>
              <a:off x="12496800" y="0"/>
              <a:ext cx="2704931" cy="1612900"/>
            </a:xfrm>
            <a:custGeom>
              <a:avLst/>
              <a:gdLst>
                <a:gd name="connsiteX0" fmla="*/ 0 w 1568450"/>
                <a:gd name="connsiteY0" fmla="*/ 0 h 1612900"/>
                <a:gd name="connsiteX1" fmla="*/ 1568450 w 1568450"/>
                <a:gd name="connsiteY1" fmla="*/ 0 h 1612900"/>
                <a:gd name="connsiteX2" fmla="*/ 1568450 w 1568450"/>
                <a:gd name="connsiteY2" fmla="*/ 1612900 h 1612900"/>
                <a:gd name="connsiteX3" fmla="*/ 0 w 1568450"/>
                <a:gd name="connsiteY3" fmla="*/ 1612900 h 1612900"/>
                <a:gd name="connsiteX4" fmla="*/ 0 w 1568450"/>
                <a:gd name="connsiteY4" fmla="*/ 0 h 1612900"/>
                <a:gd name="connsiteX0" fmla="*/ 0 w 2063750"/>
                <a:gd name="connsiteY0" fmla="*/ 0 h 1612900"/>
                <a:gd name="connsiteX1" fmla="*/ 2063750 w 2063750"/>
                <a:gd name="connsiteY1" fmla="*/ 6350 h 1612900"/>
                <a:gd name="connsiteX2" fmla="*/ 1568450 w 2063750"/>
                <a:gd name="connsiteY2" fmla="*/ 16129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35890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59707 w 2063750"/>
                <a:gd name="connsiteY2" fmla="*/ 1596231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50" h="1612900">
                  <a:moveTo>
                    <a:pt x="0" y="0"/>
                  </a:moveTo>
                  <a:lnTo>
                    <a:pt x="2063750" y="6350"/>
                  </a:lnTo>
                  <a:cubicBezTo>
                    <a:pt x="1864783" y="529167"/>
                    <a:pt x="2165860" y="931140"/>
                    <a:pt x="1846243" y="1460307"/>
                  </a:cubicBezTo>
                  <a:cubicBezTo>
                    <a:pt x="1374734" y="1636837"/>
                    <a:pt x="488950" y="1600200"/>
                    <a:pt x="0" y="1612900"/>
                  </a:cubicBezTo>
                  <a:lnTo>
                    <a:pt x="0" y="0"/>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descr="A person pointing at a person sitting at a desk&#10;&#10;Description automatically generated">
              <a:extLst>
                <a:ext uri="{FF2B5EF4-FFF2-40B4-BE49-F238E27FC236}">
                  <a16:creationId xmlns:a16="http://schemas.microsoft.com/office/drawing/2014/main" id="{8A1A6792-4E7F-A419-1AFA-FF303B70E9F4}"/>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2275749" y="24714"/>
              <a:ext cx="2503821" cy="1544594"/>
            </a:xfrm>
            <a:prstGeom prst="rect">
              <a:avLst/>
            </a:prstGeom>
          </p:spPr>
        </p:pic>
      </p:grpSp>
      <p:pic>
        <p:nvPicPr>
          <p:cNvPr id="10" name="Picture 9" descr="A black background with a black square&#10;&#10;Description automatically generated with medium confidence">
            <a:extLst>
              <a:ext uri="{FF2B5EF4-FFF2-40B4-BE49-F238E27FC236}">
                <a16:creationId xmlns:a16="http://schemas.microsoft.com/office/drawing/2014/main" id="{60F45679-3144-D86F-4394-569360CC1624}"/>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6350"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2421576" y="349071"/>
            <a:ext cx="9696532"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3" y="420003"/>
            <a:ext cx="146827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Demo: </a:t>
            </a:r>
            <a:endParaRPr lang="en-US" sz="1400" b="0" i="0" u="none" strike="noStrike" cap="none">
              <a:solidFill>
                <a:schemeClr val="bg1"/>
              </a:solidFill>
              <a:latin typeface="Arial"/>
              <a:ea typeface="Arial"/>
              <a:cs typeface="Arial"/>
              <a:sym typeface="Arial"/>
            </a:endParaRP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Tree>
    <p:custDataLst>
      <p:tags r:id="rId1"/>
    </p:custDataLst>
    <p:extLst>
      <p:ext uri="{BB962C8B-B14F-4D97-AF65-F5344CB8AC3E}">
        <p14:creationId xmlns:p14="http://schemas.microsoft.com/office/powerpoint/2010/main" val="5151208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a:t>Click to add lead-in line</a:t>
            </a:r>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add text</a:t>
            </a:r>
          </a:p>
          <a:p>
            <a:pPr lvl="1">
              <a:lnSpc>
                <a:spcPct val="114000"/>
              </a:lnSpc>
              <a:spcBef>
                <a:spcPts val="1000"/>
              </a:spcBef>
            </a:pPr>
            <a:r>
              <a:rPr lang="en-GB"/>
              <a:t>Bullet point 1</a:t>
            </a:r>
          </a:p>
          <a:p>
            <a:pPr lvl="2">
              <a:lnSpc>
                <a:spcPct val="114000"/>
              </a:lnSpc>
              <a:spcBef>
                <a:spcPts val="1000"/>
              </a:spcBef>
              <a:buSzPct val="100000"/>
              <a:buFont typeface="Courier New" panose="02070309020205020404" pitchFamily="49" charset="0"/>
              <a:buChar char="o"/>
            </a:pPr>
            <a:r>
              <a:rPr lang="en-GB"/>
              <a:t>Sub-bullet point 1</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20">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custDataLst>
      <p:tags r:id="rId19"/>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29" r:id="rId1"/>
    <p:sldLayoutId id="2147483726" r:id="rId2"/>
    <p:sldLayoutId id="2147483733" r:id="rId3"/>
    <p:sldLayoutId id="2147483734" r:id="rId4"/>
    <p:sldLayoutId id="2147483730" r:id="rId5"/>
    <p:sldLayoutId id="2147483683" r:id="rId6"/>
    <p:sldLayoutId id="2147483736" r:id="rId7"/>
    <p:sldLayoutId id="2147483684" r:id="rId8"/>
    <p:sldLayoutId id="2147483691" r:id="rId9"/>
    <p:sldLayoutId id="2147483735" r:id="rId10"/>
    <p:sldLayoutId id="2147483716" r:id="rId11"/>
    <p:sldLayoutId id="2147483690" r:id="rId12"/>
    <p:sldLayoutId id="2147483737" r:id="rId13"/>
    <p:sldLayoutId id="2147483694" r:id="rId14"/>
    <p:sldLayoutId id="2147483724" r:id="rId15"/>
    <p:sldLayoutId id="2147483720" r:id="rId16"/>
    <p:sldLayoutId id="2147483738" r:id="rId17"/>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1" userDrawn="1">
          <p15:clr>
            <a:srgbClr val="5ACBF0"/>
          </p15:clr>
        </p15:guide>
        <p15:guide id="2" pos="5120" userDrawn="1">
          <p15:clr>
            <a:srgbClr val="000000"/>
          </p15:clr>
        </p15:guide>
        <p15:guide id="3" orient="horz" pos="2880" userDrawn="1">
          <p15:clr>
            <a:srgbClr val="000000"/>
          </p15:clr>
        </p15:guide>
        <p15:guide id="4" orient="horz" pos="5239" userDrawn="1">
          <p15:clr>
            <a:srgbClr val="5ACBF0"/>
          </p15:clr>
        </p15:guide>
        <p15:guide id="5" pos="1015" userDrawn="1">
          <p15:clr>
            <a:srgbClr val="5ACBF0"/>
          </p15:clr>
        </p15:guide>
        <p15:guide id="6" pos="516" userDrawn="1">
          <p15:clr>
            <a:srgbClr val="F26B43"/>
          </p15:clr>
        </p15:guide>
        <p15:guide id="7" pos="9224" userDrawn="1">
          <p15:clr>
            <a:srgbClr val="5ACBF0"/>
          </p15:clr>
        </p15:guide>
        <p15:guide id="8" pos="9728" userDrawn="1">
          <p15:clr>
            <a:srgbClr val="F26B43"/>
          </p15:clr>
        </p15:guide>
        <p15:guide id="9" orient="horz" pos="249" userDrawn="1">
          <p15:clr>
            <a:srgbClr val="F26B43"/>
          </p15:clr>
        </p15:guide>
        <p15:guide id="10" orient="horz" pos="5511"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2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30.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tags" Target="../tags/tag31.xml"/><Relationship Id="rId4" Type="http://schemas.openxmlformats.org/officeDocument/2006/relationships/image" Target="../media/image4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32.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33.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34.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ags" Target="../tags/tag35.xml"/><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ags" Target="../tags/tag36.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tags" Target="../tags/tag37.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tags" Target="../tags/tag38.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xml"/><Relationship Id="rId1" Type="http://schemas.openxmlformats.org/officeDocument/2006/relationships/tags" Target="../tags/tag39.xml"/><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ags" Target="../tags/tag40.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tags" Target="../tags/tag41.xml"/><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tags" Target="../tags/tag42.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7.xml"/><Relationship Id="rId1" Type="http://schemas.openxmlformats.org/officeDocument/2006/relationships/tags" Target="../tags/tag44.xml"/><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7.xml"/><Relationship Id="rId1" Type="http://schemas.openxmlformats.org/officeDocument/2006/relationships/tags" Target="../tags/tag45.xml"/><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tags" Target="../tags/tag46.xml"/><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tags" Target="../tags/tag47.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tags" Target="../tags/tag4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4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62.svg"/><Relationship Id="rId2" Type="http://schemas.openxmlformats.org/officeDocument/2006/relationships/slideLayout" Target="../slideLayouts/slideLayout17.xml"/><Relationship Id="rId1" Type="http://schemas.openxmlformats.org/officeDocument/2006/relationships/tags" Target="../tags/tag50.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7.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5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62.svg"/><Relationship Id="rId2" Type="http://schemas.openxmlformats.org/officeDocument/2006/relationships/slideLayout" Target="../slideLayouts/slideLayout17.xml"/><Relationship Id="rId1" Type="http://schemas.openxmlformats.org/officeDocument/2006/relationships/tags" Target="../tags/tag53.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54.xml"/></Relationships>
</file>

<file path=ppt/slides/_rels/slide39.xml.rels><?xml version="1.0" encoding="UTF-8" standalone="yes"?>
<Relationships xmlns="http://schemas.openxmlformats.org/package/2006/relationships"><Relationship Id="rId3" Type="http://schemas.openxmlformats.org/officeDocument/2006/relationships/hyperlink" Target="https://www.simplilearn.com/how-to-become-a-prompt-engineer-article"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6.xml"/><Relationship Id="rId1" Type="http://schemas.openxmlformats.org/officeDocument/2006/relationships/tags" Target="../tags/tag5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7.xml"/><Relationship Id="rId7" Type="http://schemas.openxmlformats.org/officeDocument/2006/relationships/image" Target="../media/image36.png"/><Relationship Id="rId2" Type="http://schemas.openxmlformats.org/officeDocument/2006/relationships/slideLayout" Target="../slideLayouts/slideLayout17.xml"/><Relationship Id="rId1" Type="http://schemas.openxmlformats.org/officeDocument/2006/relationships/tags" Target="../tags/tag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1AF223-9F5C-3F93-0D63-6A11E12C5EBA}"/>
              </a:ext>
            </a:extLst>
          </p:cNvPr>
          <p:cNvSpPr>
            <a:spLocks noGrp="1"/>
          </p:cNvSpPr>
          <p:nvPr>
            <p:ph type="body" idx="10"/>
          </p:nvPr>
        </p:nvSpPr>
        <p:spPr>
          <a:xfrm>
            <a:off x="653386" y="4114800"/>
            <a:ext cx="7835706" cy="914400"/>
          </a:xfrm>
        </p:spPr>
        <p:txBody>
          <a:bodyPr/>
          <a:lstStyle/>
          <a:p>
            <a:r>
              <a:rPr lang="en-US"/>
              <a:t>Essentials of Generative AI</a:t>
            </a:r>
            <a:endParaRPr lang="en-IN"/>
          </a:p>
        </p:txBody>
      </p:sp>
    </p:spTree>
    <p:custDataLst>
      <p:tags r:id="rId1"/>
    </p:custDataLst>
    <p:extLst>
      <p:ext uri="{BB962C8B-B14F-4D97-AF65-F5344CB8AC3E}">
        <p14:creationId xmlns:p14="http://schemas.microsoft.com/office/powerpoint/2010/main" val="5818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C6B2F6-3FE4-1FEA-A88A-8C9A30845F8C}"/>
              </a:ext>
            </a:extLst>
          </p:cNvPr>
          <p:cNvSpPr>
            <a:spLocks noGrp="1"/>
          </p:cNvSpPr>
          <p:nvPr>
            <p:ph type="body" idx="10"/>
          </p:nvPr>
        </p:nvSpPr>
        <p:spPr/>
        <p:txBody>
          <a:bodyPr/>
          <a:lstStyle/>
          <a:p>
            <a:r>
              <a:rPr lang="en-IN"/>
              <a:t>Advanced Prompting Techniques</a:t>
            </a:r>
          </a:p>
        </p:txBody>
      </p:sp>
    </p:spTree>
    <p:custDataLst>
      <p:tags r:id="rId1"/>
    </p:custDataLst>
    <p:extLst>
      <p:ext uri="{BB962C8B-B14F-4D97-AF65-F5344CB8AC3E}">
        <p14:creationId xmlns:p14="http://schemas.microsoft.com/office/powerpoint/2010/main" val="433011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F36C9C59-180B-E9F4-FA63-69B24928A69C}"/>
              </a:ext>
            </a:extLst>
          </p:cNvPr>
          <p:cNvSpPr/>
          <p:nvPr/>
        </p:nvSpPr>
        <p:spPr>
          <a:xfrm>
            <a:off x="6366607" y="3201638"/>
            <a:ext cx="3422959" cy="3335149"/>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 name="Text Placeholder 4">
            <a:extLst>
              <a:ext uri="{FF2B5EF4-FFF2-40B4-BE49-F238E27FC236}">
                <a16:creationId xmlns:a16="http://schemas.microsoft.com/office/drawing/2014/main" id="{6613C28A-1ABB-181A-FA62-76E4633267FF}"/>
              </a:ext>
            </a:extLst>
          </p:cNvPr>
          <p:cNvSpPr>
            <a:spLocks noGrp="1"/>
          </p:cNvSpPr>
          <p:nvPr>
            <p:ph type="body" idx="10"/>
          </p:nvPr>
        </p:nvSpPr>
        <p:spPr/>
        <p:txBody>
          <a:bodyPr>
            <a:normAutofit/>
          </a:bodyPr>
          <a:lstStyle/>
          <a:p>
            <a:r>
              <a:rPr lang="en-US" dirty="0"/>
              <a:t>Listed below are some advanced techniques for prompting GenAI models to achieve desired outcomes.</a:t>
            </a:r>
            <a:endParaRPr lang="en-IN" dirty="0"/>
          </a:p>
        </p:txBody>
      </p:sp>
      <p:sp>
        <p:nvSpPr>
          <p:cNvPr id="4" name="Title 3">
            <a:extLst>
              <a:ext uri="{FF2B5EF4-FFF2-40B4-BE49-F238E27FC236}">
                <a16:creationId xmlns:a16="http://schemas.microsoft.com/office/drawing/2014/main" id="{0266AAD9-88D1-B8D5-8DE2-9A9FDAAC613E}"/>
              </a:ext>
            </a:extLst>
          </p:cNvPr>
          <p:cNvSpPr>
            <a:spLocks noGrp="1"/>
          </p:cNvSpPr>
          <p:nvPr>
            <p:ph type="title"/>
          </p:nvPr>
        </p:nvSpPr>
        <p:spPr/>
        <p:txBody>
          <a:bodyPr/>
          <a:lstStyle/>
          <a:p>
            <a:r>
              <a:rPr lang="en-IN" dirty="0"/>
              <a:t>Prompting Techniques: From Basics to Advanced</a:t>
            </a:r>
          </a:p>
        </p:txBody>
      </p:sp>
      <p:sp>
        <p:nvSpPr>
          <p:cNvPr id="3" name="Brandline_LVC">
            <a:extLst>
              <a:ext uri="{FF2B5EF4-FFF2-40B4-BE49-F238E27FC236}">
                <a16:creationId xmlns:a16="http://schemas.microsoft.com/office/drawing/2014/main" id="{AF82F5C5-5E04-F204-052C-C011AC321CD3}"/>
              </a:ext>
            </a:extLst>
          </p:cNvPr>
          <p:cNvSpPr/>
          <p:nvPr/>
        </p:nvSpPr>
        <p:spPr>
          <a:xfrm>
            <a:off x="3311456" y="858854"/>
            <a:ext cx="962697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
            <a:extLst>
              <a:ext uri="{FF2B5EF4-FFF2-40B4-BE49-F238E27FC236}">
                <a16:creationId xmlns:a16="http://schemas.microsoft.com/office/drawing/2014/main" id="{4AD1F4A1-CFB1-3165-2C88-0DA616447D09}"/>
              </a:ext>
            </a:extLst>
          </p:cNvPr>
          <p:cNvSpPr txBox="1">
            <a:spLocks/>
          </p:cNvSpPr>
          <p:nvPr/>
        </p:nvSpPr>
        <p:spPr>
          <a:xfrm>
            <a:off x="1584467" y="3484016"/>
            <a:ext cx="4569371" cy="884225"/>
          </a:xfrm>
          <a:prstGeom prst="roundRect">
            <a:avLst/>
          </a:prstGeom>
          <a:solidFill>
            <a:schemeClr val="bg1">
              <a:lumMod val="95000"/>
            </a:schemeClr>
          </a:solidFill>
          <a:ln w="19050">
            <a:solidFill>
              <a:srgbClr val="1F4BB6"/>
            </a:solidFill>
          </a:ln>
        </p:spPr>
        <p:txBody>
          <a:bodyPr spcFirstLastPara="1" vert="horz" wrap="square" lIns="91425" tIns="0" rIns="91425" bIns="0" rtlCol="0" anchor="ctr" anchorCtr="0">
            <a:normAutofit/>
          </a:bodyPr>
          <a:lstStyle>
            <a:defPPr>
              <a:defRPr lang="en-US"/>
            </a:defPPr>
            <a:lvl1pPr indent="0" defTabSz="914400">
              <a:lnSpc>
                <a:spcPct val="114000"/>
              </a:lnSpc>
              <a:spcBef>
                <a:spcPts val="0"/>
              </a:spcBef>
              <a:buFont typeface="Arial" panose="020B0604020202020204" pitchFamily="34" charset="0"/>
              <a:buNone/>
              <a:defRPr sz="2200">
                <a:solidFill>
                  <a:schemeClr val="tx1">
                    <a:lumMod val="75000"/>
                    <a:lumOff val="25000"/>
                  </a:schemeClr>
                </a:solidFill>
                <a:latin typeface="Open Sans"/>
                <a:ea typeface="Open Sans"/>
                <a:cs typeface="Open Sans"/>
              </a:defRPr>
            </a:lvl1pPr>
            <a:lvl2pPr marL="685800" indent="-228600" defTabSz="914400">
              <a:lnSpc>
                <a:spcPct val="114000"/>
              </a:lnSpc>
              <a:spcBef>
                <a:spcPts val="5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defTabSz="914400">
              <a:lnSpc>
                <a:spcPct val="114000"/>
              </a:lnSpc>
              <a:spcBef>
                <a:spcPts val="5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IN"/>
              <a:t>Zero-shot prompting</a:t>
            </a:r>
          </a:p>
        </p:txBody>
      </p:sp>
      <p:sp>
        <p:nvSpPr>
          <p:cNvPr id="8" name="Text Placeholder 1">
            <a:extLst>
              <a:ext uri="{FF2B5EF4-FFF2-40B4-BE49-F238E27FC236}">
                <a16:creationId xmlns:a16="http://schemas.microsoft.com/office/drawing/2014/main" id="{08FD9CD4-EE8F-86F1-8E2D-B09407647AE1}"/>
              </a:ext>
            </a:extLst>
          </p:cNvPr>
          <p:cNvSpPr txBox="1">
            <a:spLocks/>
          </p:cNvSpPr>
          <p:nvPr/>
        </p:nvSpPr>
        <p:spPr>
          <a:xfrm>
            <a:off x="9993928" y="3484016"/>
            <a:ext cx="4569371" cy="884225"/>
          </a:xfrm>
          <a:prstGeom prst="roundRect">
            <a:avLst/>
          </a:prstGeom>
          <a:solidFill>
            <a:schemeClr val="bg1">
              <a:lumMod val="95000"/>
            </a:schemeClr>
          </a:solidFill>
          <a:ln w="19050">
            <a:solidFill>
              <a:srgbClr val="1F4BB6"/>
            </a:solidFill>
          </a:ln>
        </p:spPr>
        <p:txBody>
          <a:bodyPr spcFirstLastPara="1" vert="horz" wrap="square" lIns="91425" tIns="0" rIns="91425" bIns="0" rtlCol="0" anchor="ctr" anchorCtr="0">
            <a:normAutofit/>
          </a:bodyPr>
          <a:lstStyle>
            <a:defPPr>
              <a:defRPr lang="en-US"/>
            </a:defPPr>
            <a:lvl1pPr indent="0" defTabSz="914400">
              <a:lnSpc>
                <a:spcPct val="114000"/>
              </a:lnSpc>
              <a:spcBef>
                <a:spcPts val="0"/>
              </a:spcBef>
              <a:buFont typeface="Arial" panose="020B0604020202020204" pitchFamily="34" charset="0"/>
              <a:buNone/>
              <a:defRPr sz="2200">
                <a:solidFill>
                  <a:schemeClr val="tx1">
                    <a:lumMod val="75000"/>
                    <a:lumOff val="25000"/>
                  </a:schemeClr>
                </a:solidFill>
                <a:latin typeface="Open Sans"/>
                <a:ea typeface="Open Sans"/>
                <a:cs typeface="Open Sans"/>
              </a:defRPr>
            </a:lvl1pPr>
            <a:lvl2pPr marL="685800" indent="-228600" defTabSz="914400">
              <a:lnSpc>
                <a:spcPct val="114000"/>
              </a:lnSpc>
              <a:spcBef>
                <a:spcPts val="5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defTabSz="914400">
              <a:lnSpc>
                <a:spcPct val="114000"/>
              </a:lnSpc>
              <a:spcBef>
                <a:spcPts val="5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IN"/>
              <a:t>Few-shot prompting</a:t>
            </a:r>
          </a:p>
        </p:txBody>
      </p:sp>
      <p:sp>
        <p:nvSpPr>
          <p:cNvPr id="10" name="Text Placeholder 1">
            <a:extLst>
              <a:ext uri="{FF2B5EF4-FFF2-40B4-BE49-F238E27FC236}">
                <a16:creationId xmlns:a16="http://schemas.microsoft.com/office/drawing/2014/main" id="{02F31A87-9BA9-2DF4-A4F0-DF0733879930}"/>
              </a:ext>
            </a:extLst>
          </p:cNvPr>
          <p:cNvSpPr txBox="1">
            <a:spLocks/>
          </p:cNvSpPr>
          <p:nvPr/>
        </p:nvSpPr>
        <p:spPr>
          <a:xfrm>
            <a:off x="1588044" y="5489164"/>
            <a:ext cx="4569371" cy="884225"/>
          </a:xfrm>
          <a:prstGeom prst="roundRect">
            <a:avLst/>
          </a:prstGeom>
          <a:solidFill>
            <a:schemeClr val="bg1">
              <a:lumMod val="95000"/>
            </a:schemeClr>
          </a:solidFill>
          <a:ln w="19050">
            <a:solidFill>
              <a:srgbClr val="1F4BB6"/>
            </a:solidFill>
          </a:ln>
        </p:spPr>
        <p:txBody>
          <a:bodyPr spcFirstLastPara="1" vert="horz" wrap="square" lIns="91425" tIns="0" rIns="91425" bIns="0" rtlCol="0" anchor="ctr" anchorCtr="0">
            <a:normAutofit/>
          </a:bodyPr>
          <a:lstStyle>
            <a:defPPr>
              <a:defRPr lang="en-US"/>
            </a:defPPr>
            <a:lvl1pPr indent="0" defTabSz="914400">
              <a:lnSpc>
                <a:spcPct val="114000"/>
              </a:lnSpc>
              <a:spcBef>
                <a:spcPts val="0"/>
              </a:spcBef>
              <a:buFont typeface="Arial" panose="020B0604020202020204" pitchFamily="34" charset="0"/>
              <a:buNone/>
              <a:defRPr sz="2200">
                <a:solidFill>
                  <a:schemeClr val="tx1">
                    <a:lumMod val="75000"/>
                    <a:lumOff val="25000"/>
                  </a:schemeClr>
                </a:solidFill>
                <a:latin typeface="Open Sans"/>
                <a:ea typeface="Open Sans"/>
                <a:cs typeface="Open Sans"/>
              </a:defRPr>
            </a:lvl1pPr>
            <a:lvl2pPr marL="685800" indent="-228600" defTabSz="914400">
              <a:lnSpc>
                <a:spcPct val="114000"/>
              </a:lnSpc>
              <a:spcBef>
                <a:spcPts val="5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defTabSz="914400">
              <a:lnSpc>
                <a:spcPct val="114000"/>
              </a:lnSpc>
              <a:spcBef>
                <a:spcPts val="5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IN"/>
              <a:t>Chain-of-thought prompting</a:t>
            </a:r>
          </a:p>
        </p:txBody>
      </p:sp>
      <p:sp>
        <p:nvSpPr>
          <p:cNvPr id="11" name="Text Placeholder 1">
            <a:extLst>
              <a:ext uri="{FF2B5EF4-FFF2-40B4-BE49-F238E27FC236}">
                <a16:creationId xmlns:a16="http://schemas.microsoft.com/office/drawing/2014/main" id="{2173F5E9-51DC-5892-E880-F8014053FA45}"/>
              </a:ext>
            </a:extLst>
          </p:cNvPr>
          <p:cNvSpPr txBox="1">
            <a:spLocks/>
          </p:cNvSpPr>
          <p:nvPr/>
        </p:nvSpPr>
        <p:spPr>
          <a:xfrm>
            <a:off x="9997542" y="5489164"/>
            <a:ext cx="4569371" cy="884225"/>
          </a:xfrm>
          <a:prstGeom prst="roundRect">
            <a:avLst/>
          </a:prstGeom>
          <a:solidFill>
            <a:schemeClr val="bg1">
              <a:lumMod val="95000"/>
            </a:schemeClr>
          </a:solidFill>
          <a:ln w="19050">
            <a:solidFill>
              <a:srgbClr val="1F4BB6"/>
            </a:solidFill>
          </a:ln>
        </p:spPr>
        <p:txBody>
          <a:bodyPr spcFirstLastPara="1" vert="horz" wrap="square" lIns="91425" tIns="0" rIns="91425" bIns="0" rtlCol="0" anchor="ctr" anchorCtr="0">
            <a:normAutofit/>
          </a:bodyPr>
          <a:lstStyle>
            <a:defPPr>
              <a:defRPr lang="en-US"/>
            </a:defPPr>
            <a:lvl1pPr indent="0" defTabSz="914400">
              <a:lnSpc>
                <a:spcPct val="114000"/>
              </a:lnSpc>
              <a:spcBef>
                <a:spcPts val="0"/>
              </a:spcBef>
              <a:buFont typeface="Arial" panose="020B0604020202020204" pitchFamily="34" charset="0"/>
              <a:buNone/>
              <a:defRPr sz="2200">
                <a:solidFill>
                  <a:schemeClr val="tx1">
                    <a:lumMod val="75000"/>
                    <a:lumOff val="25000"/>
                  </a:schemeClr>
                </a:solidFill>
                <a:latin typeface="Open Sans"/>
                <a:ea typeface="Open Sans"/>
                <a:cs typeface="Open Sans"/>
              </a:defRPr>
            </a:lvl1pPr>
            <a:lvl2pPr marL="685800" indent="-228600" defTabSz="914400">
              <a:lnSpc>
                <a:spcPct val="114000"/>
              </a:lnSpc>
              <a:spcBef>
                <a:spcPts val="5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defTabSz="914400">
              <a:lnSpc>
                <a:spcPct val="114000"/>
              </a:lnSpc>
              <a:spcBef>
                <a:spcPts val="5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IN"/>
              <a:t>Self-consistency prompting</a:t>
            </a:r>
          </a:p>
        </p:txBody>
      </p:sp>
      <p:sp>
        <p:nvSpPr>
          <p:cNvPr id="12" name="Text Placeholder 1">
            <a:extLst>
              <a:ext uri="{FF2B5EF4-FFF2-40B4-BE49-F238E27FC236}">
                <a16:creationId xmlns:a16="http://schemas.microsoft.com/office/drawing/2014/main" id="{F7067076-E840-D6A0-86B5-AD3B07770BD5}"/>
              </a:ext>
            </a:extLst>
          </p:cNvPr>
          <p:cNvSpPr txBox="1">
            <a:spLocks/>
          </p:cNvSpPr>
          <p:nvPr/>
        </p:nvSpPr>
        <p:spPr>
          <a:xfrm>
            <a:off x="5792884" y="7226122"/>
            <a:ext cx="4569371" cy="884225"/>
          </a:xfrm>
          <a:prstGeom prst="roundRect">
            <a:avLst/>
          </a:prstGeom>
          <a:solidFill>
            <a:schemeClr val="bg1">
              <a:lumMod val="95000"/>
            </a:schemeClr>
          </a:solidFill>
          <a:ln w="19050">
            <a:solidFill>
              <a:srgbClr val="1F4BB6"/>
            </a:solidFill>
          </a:ln>
        </p:spPr>
        <p:txBody>
          <a:bodyPr spcFirstLastPara="1" vert="horz" wrap="square" lIns="91425" tIns="0" rIns="91425" bIns="0" rtlCol="0" anchor="ctr" anchorCtr="0">
            <a:normAutofit/>
          </a:bodyPr>
          <a:lstStyle>
            <a:defPPr>
              <a:defRPr lang="en-US"/>
            </a:defPPr>
            <a:lvl1pPr indent="0" defTabSz="914400">
              <a:lnSpc>
                <a:spcPct val="114000"/>
              </a:lnSpc>
              <a:spcBef>
                <a:spcPts val="0"/>
              </a:spcBef>
              <a:buFont typeface="Arial" panose="020B0604020202020204" pitchFamily="34" charset="0"/>
              <a:buNone/>
              <a:defRPr sz="2200">
                <a:solidFill>
                  <a:schemeClr val="tx1">
                    <a:lumMod val="75000"/>
                    <a:lumOff val="25000"/>
                  </a:schemeClr>
                </a:solidFill>
                <a:latin typeface="Open Sans"/>
                <a:ea typeface="Open Sans"/>
                <a:cs typeface="Open Sans"/>
              </a:defRPr>
            </a:lvl1pPr>
            <a:lvl2pPr marL="685800" indent="-228600" defTabSz="914400">
              <a:lnSpc>
                <a:spcPct val="114000"/>
              </a:lnSpc>
              <a:spcBef>
                <a:spcPts val="5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defTabSz="914400">
              <a:lnSpc>
                <a:spcPct val="114000"/>
              </a:lnSpc>
              <a:spcBef>
                <a:spcPts val="5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IN"/>
              <a:t>Tree-of-thought prompting</a:t>
            </a:r>
          </a:p>
        </p:txBody>
      </p:sp>
      <p:pic>
        <p:nvPicPr>
          <p:cNvPr id="6" name="Picture 5" descr="A screenshot of a computer&#10;&#10;Description automatically generated">
            <a:extLst>
              <a:ext uri="{FF2B5EF4-FFF2-40B4-BE49-F238E27FC236}">
                <a16:creationId xmlns:a16="http://schemas.microsoft.com/office/drawing/2014/main" id="{DBE2E7AD-A7B2-65C2-70D6-0F6C1DD17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650" y="4144185"/>
            <a:ext cx="4102100" cy="2071319"/>
          </a:xfrm>
          <a:prstGeom prst="rect">
            <a:avLst/>
          </a:prstGeom>
        </p:spPr>
      </p:pic>
    </p:spTree>
    <p:custDataLst>
      <p:tags r:id="rId1"/>
    </p:custDataLst>
    <p:extLst>
      <p:ext uri="{BB962C8B-B14F-4D97-AF65-F5344CB8AC3E}">
        <p14:creationId xmlns:p14="http://schemas.microsoft.com/office/powerpoint/2010/main" val="1322510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ee vector developer activity concept illustration">
            <a:extLst>
              <a:ext uri="{FF2B5EF4-FFF2-40B4-BE49-F238E27FC236}">
                <a16:creationId xmlns:a16="http://schemas.microsoft.com/office/drawing/2014/main" id="{F181AB06-3E3B-35C6-49D0-B952C70C0370}"/>
              </a:ext>
            </a:extLst>
          </p:cNvPr>
          <p:cNvPicPr>
            <a:picLocks noChangeAspect="1"/>
          </p:cNvPicPr>
          <p:nvPr/>
        </p:nvPicPr>
        <p:blipFill>
          <a:blip r:embed="rId4"/>
          <a:stretch>
            <a:fillRect/>
          </a:stretch>
        </p:blipFill>
        <p:spPr>
          <a:xfrm>
            <a:off x="5265539" y="1898652"/>
            <a:ext cx="5721030" cy="5732515"/>
          </a:xfrm>
          <a:prstGeom prst="rect">
            <a:avLst/>
          </a:prstGeom>
        </p:spPr>
      </p:pic>
      <p:sp>
        <p:nvSpPr>
          <p:cNvPr id="4" name="Title 3">
            <a:extLst>
              <a:ext uri="{FF2B5EF4-FFF2-40B4-BE49-F238E27FC236}">
                <a16:creationId xmlns:a16="http://schemas.microsoft.com/office/drawing/2014/main" id="{0266AAD9-88D1-B8D5-8DE2-9A9FDAAC613E}"/>
              </a:ext>
            </a:extLst>
          </p:cNvPr>
          <p:cNvSpPr>
            <a:spLocks noGrp="1"/>
          </p:cNvSpPr>
          <p:nvPr>
            <p:ph type="title"/>
          </p:nvPr>
        </p:nvSpPr>
        <p:spPr>
          <a:xfrm>
            <a:off x="-10160" y="229878"/>
            <a:ext cx="16276320" cy="687244"/>
          </a:xfrm>
        </p:spPr>
        <p:txBody>
          <a:bodyPr/>
          <a:lstStyle/>
          <a:p>
            <a:r>
              <a:rPr lang="en-IN"/>
              <a:t>Zero-Shot Prompting</a:t>
            </a:r>
          </a:p>
        </p:txBody>
      </p:sp>
      <p:sp>
        <p:nvSpPr>
          <p:cNvPr id="3" name="Brandline_LVC">
            <a:extLst>
              <a:ext uri="{FF2B5EF4-FFF2-40B4-BE49-F238E27FC236}">
                <a16:creationId xmlns:a16="http://schemas.microsoft.com/office/drawing/2014/main" id="{AF82F5C5-5E04-F204-052C-C011AC321CD3}"/>
              </a:ext>
            </a:extLst>
          </p:cNvPr>
          <p:cNvSpPr/>
          <p:nvPr/>
        </p:nvSpPr>
        <p:spPr>
          <a:xfrm>
            <a:off x="5669689" y="816324"/>
            <a:ext cx="49127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8E12156A-CE16-F381-1E4A-446782EB2493}"/>
              </a:ext>
            </a:extLst>
          </p:cNvPr>
          <p:cNvSpPr txBox="1">
            <a:spLocks/>
          </p:cNvSpPr>
          <p:nvPr/>
        </p:nvSpPr>
        <p:spPr>
          <a:xfrm>
            <a:off x="592704" y="7565098"/>
            <a:ext cx="150666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t>Its existing knowledge is used for task execution.</a:t>
            </a:r>
          </a:p>
        </p:txBody>
      </p:sp>
      <p:sp>
        <p:nvSpPr>
          <p:cNvPr id="10" name="Text Placeholder 4">
            <a:extLst>
              <a:ext uri="{FF2B5EF4-FFF2-40B4-BE49-F238E27FC236}">
                <a16:creationId xmlns:a16="http://schemas.microsoft.com/office/drawing/2014/main" id="{2E387B2D-2E09-C573-0214-94BAED6A3B7A}"/>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t>It is a technique that provides a quick response with minimal guidance, helps in setting the context, and gives the desired output without any specific examples. </a:t>
            </a:r>
          </a:p>
        </p:txBody>
      </p:sp>
    </p:spTree>
    <p:custDataLst>
      <p:tags r:id="rId1"/>
    </p:custDataLst>
    <p:extLst>
      <p:ext uri="{BB962C8B-B14F-4D97-AF65-F5344CB8AC3E}">
        <p14:creationId xmlns:p14="http://schemas.microsoft.com/office/powerpoint/2010/main" val="3185896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6BF4C9DF-8465-5B9D-32DE-EB1442069C28}"/>
              </a:ext>
            </a:extLst>
          </p:cNvPr>
          <p:cNvSpPr>
            <a:spLocks noGrp="1"/>
          </p:cNvSpPr>
          <p:nvPr>
            <p:ph type="body" idx="10"/>
          </p:nvPr>
        </p:nvSpPr>
        <p:spPr/>
        <p:txBody>
          <a:bodyPr>
            <a:normAutofit/>
          </a:bodyPr>
          <a:lstStyle/>
          <a:p>
            <a:pPr marL="0" indent="0" algn="ctr">
              <a:buNone/>
            </a:pPr>
            <a:r>
              <a:rPr lang="en-US" dirty="0"/>
              <a:t>Use ChatGPT to try out the prompt below:</a:t>
            </a:r>
          </a:p>
        </p:txBody>
      </p:sp>
      <p:sp>
        <p:nvSpPr>
          <p:cNvPr id="4" name="Title 3">
            <a:extLst>
              <a:ext uri="{FF2B5EF4-FFF2-40B4-BE49-F238E27FC236}">
                <a16:creationId xmlns:a16="http://schemas.microsoft.com/office/drawing/2014/main" id="{BAF98D91-7565-125C-9B74-39B5D093F599}"/>
              </a:ext>
            </a:extLst>
          </p:cNvPr>
          <p:cNvSpPr>
            <a:spLocks noGrp="1"/>
          </p:cNvSpPr>
          <p:nvPr>
            <p:ph type="title"/>
          </p:nvPr>
        </p:nvSpPr>
        <p:spPr/>
        <p:txBody>
          <a:bodyPr/>
          <a:lstStyle/>
          <a:p>
            <a:r>
              <a:rPr lang="en-IN"/>
              <a:t>Do It on Your Own: Zero-Shot Prompting</a:t>
            </a:r>
          </a:p>
        </p:txBody>
      </p:sp>
      <p:sp>
        <p:nvSpPr>
          <p:cNvPr id="13" name="Brandline_LVC">
            <a:extLst>
              <a:ext uri="{FF2B5EF4-FFF2-40B4-BE49-F238E27FC236}">
                <a16:creationId xmlns:a16="http://schemas.microsoft.com/office/drawing/2014/main" id="{26C9D3CC-3774-1EF4-14FE-70BF165D2C46}"/>
              </a:ext>
            </a:extLst>
          </p:cNvPr>
          <p:cNvSpPr/>
          <p:nvPr/>
        </p:nvSpPr>
        <p:spPr>
          <a:xfrm>
            <a:off x="3708401" y="816324"/>
            <a:ext cx="885610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523;p74">
            <a:extLst>
              <a:ext uri="{FF2B5EF4-FFF2-40B4-BE49-F238E27FC236}">
                <a16:creationId xmlns:a16="http://schemas.microsoft.com/office/drawing/2014/main" id="{A53BFA2A-B9D3-7A9B-020E-62D3A93D0A14}"/>
              </a:ext>
            </a:extLst>
          </p:cNvPr>
          <p:cNvSpPr/>
          <p:nvPr/>
        </p:nvSpPr>
        <p:spPr>
          <a:xfrm>
            <a:off x="5499100" y="3564010"/>
            <a:ext cx="8929688" cy="4404969"/>
          </a:xfrm>
          <a:prstGeom prst="roundRect">
            <a:avLst>
              <a:gd name="adj" fmla="val 3693"/>
            </a:avLst>
          </a:prstGeom>
          <a:noFill/>
          <a:ln w="19050" cap="flat" cmpd="sng">
            <a:solidFill>
              <a:schemeClr val="bg1">
                <a:lumMod val="50000"/>
              </a:schemeClr>
            </a:solidFill>
            <a:prstDash val="solid"/>
            <a:round/>
            <a:headEnd type="none" w="sm" len="sm"/>
            <a:tailEnd type="none" w="sm" len="sm"/>
          </a:ln>
        </p:spPr>
        <p:txBody>
          <a:bodyPr spcFirstLastPara="1" wrap="square" lIns="91425" tIns="45700" rIns="91425" bIns="45700" anchor="ctr" anchorCtr="0">
            <a:noAutofit/>
          </a:bodyPr>
          <a:lstStyle/>
          <a:p>
            <a:pPr marL="360000" marR="0" lvl="0" indent="0" rtl="0">
              <a:lnSpc>
                <a:spcPct val="114000"/>
              </a:lnSpc>
              <a:spcBef>
                <a:spcPts val="0"/>
              </a:spcBef>
              <a:spcAft>
                <a:spcPts val="0"/>
              </a:spcAft>
              <a:buClr>
                <a:srgbClr val="000000"/>
              </a:buClr>
              <a:buSzPts val="2200"/>
              <a:buFont typeface="Arial"/>
              <a:buNone/>
            </a:pPr>
            <a:endParaRPr lang="en-US" sz="2200" i="0" u="none" strike="noStrike" cap="none">
              <a:solidFill>
                <a:schemeClr val="tx1">
                  <a:lumMod val="75000"/>
                  <a:lumOff val="25000"/>
                </a:schemeClr>
              </a:solidFill>
              <a:latin typeface="Open Sans"/>
              <a:ea typeface="Open Sans"/>
              <a:cs typeface="Open Sans"/>
              <a:sym typeface="Open Sans"/>
            </a:endParaRPr>
          </a:p>
        </p:txBody>
      </p:sp>
      <p:sp>
        <p:nvSpPr>
          <p:cNvPr id="15" name="Google Shape;523;p74">
            <a:extLst>
              <a:ext uri="{FF2B5EF4-FFF2-40B4-BE49-F238E27FC236}">
                <a16:creationId xmlns:a16="http://schemas.microsoft.com/office/drawing/2014/main" id="{FE087758-2A56-731A-8628-11103933AB00}"/>
              </a:ext>
            </a:extLst>
          </p:cNvPr>
          <p:cNvSpPr/>
          <p:nvPr/>
        </p:nvSpPr>
        <p:spPr>
          <a:xfrm>
            <a:off x="6472284" y="3166588"/>
            <a:ext cx="6698065" cy="720247"/>
          </a:xfrm>
          <a:prstGeom prst="roundRect">
            <a:avLst/>
          </a:prstGeom>
          <a:solidFill>
            <a:srgbClr val="416A8B"/>
          </a:solidFill>
          <a:ln w="28575" cap="flat" cmpd="sng">
            <a:noFill/>
            <a:prstDash val="solid"/>
            <a:round/>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i="0" u="none" strike="noStrike" cap="none"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Generating social </a:t>
            </a:r>
            <a:r>
              <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media posts for a brand</a:t>
            </a:r>
            <a:endParaRPr lang="en-US" sz="2200" i="0" u="none" strike="noStrike" cap="none"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8" name="Oval 7">
            <a:extLst>
              <a:ext uri="{FF2B5EF4-FFF2-40B4-BE49-F238E27FC236}">
                <a16:creationId xmlns:a16="http://schemas.microsoft.com/office/drawing/2014/main" id="{F2EB5740-F963-56CC-33CE-2F9CF8FF9958}"/>
              </a:ext>
            </a:extLst>
          </p:cNvPr>
          <p:cNvSpPr/>
          <p:nvPr/>
        </p:nvSpPr>
        <p:spPr>
          <a:xfrm>
            <a:off x="1973165" y="4572000"/>
            <a:ext cx="2636055" cy="2636055"/>
          </a:xfrm>
          <a:prstGeom prst="ellipse">
            <a:avLst/>
          </a:prstGeom>
          <a:solidFill>
            <a:srgbClr val="EBF4F5"/>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C12295D-AA90-55DC-39A7-257F50EB237C}"/>
              </a:ext>
            </a:extLst>
          </p:cNvPr>
          <p:cNvPicPr>
            <a:picLocks noChangeAspect="1"/>
          </p:cNvPicPr>
          <p:nvPr/>
        </p:nvPicPr>
        <p:blipFill>
          <a:blip r:embed="rId4"/>
          <a:stretch>
            <a:fillRect/>
          </a:stretch>
        </p:blipFill>
        <p:spPr>
          <a:xfrm>
            <a:off x="2336690" y="4935525"/>
            <a:ext cx="1909004" cy="1909004"/>
          </a:xfrm>
          <a:prstGeom prst="rect">
            <a:avLst/>
          </a:prstGeom>
        </p:spPr>
      </p:pic>
      <p:pic>
        <p:nvPicPr>
          <p:cNvPr id="12" name="Picture 11">
            <a:extLst>
              <a:ext uri="{FF2B5EF4-FFF2-40B4-BE49-F238E27FC236}">
                <a16:creationId xmlns:a16="http://schemas.microsoft.com/office/drawing/2014/main" id="{8DEE9A75-E82C-D061-5BFD-5C798A6EB354}"/>
              </a:ext>
            </a:extLst>
          </p:cNvPr>
          <p:cNvPicPr>
            <a:picLocks noChangeAspect="1"/>
          </p:cNvPicPr>
          <p:nvPr/>
        </p:nvPicPr>
        <p:blipFill rotWithShape="1">
          <a:blip r:embed="rId5"/>
          <a:srcRect b="4329"/>
          <a:stretch/>
        </p:blipFill>
        <p:spPr>
          <a:xfrm>
            <a:off x="6044128" y="4106653"/>
            <a:ext cx="7554379" cy="3691148"/>
          </a:xfrm>
          <a:prstGeom prst="rect">
            <a:avLst/>
          </a:prstGeom>
        </p:spPr>
      </p:pic>
    </p:spTree>
    <p:custDataLst>
      <p:tags r:id="rId1"/>
    </p:custDataLst>
    <p:extLst>
      <p:ext uri="{BB962C8B-B14F-4D97-AF65-F5344CB8AC3E}">
        <p14:creationId xmlns:p14="http://schemas.microsoft.com/office/powerpoint/2010/main" val="102729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6BF4C9DF-8465-5B9D-32DE-EB1442069C28}"/>
              </a:ext>
            </a:extLst>
          </p:cNvPr>
          <p:cNvSpPr>
            <a:spLocks noGrp="1"/>
          </p:cNvSpPr>
          <p:nvPr>
            <p:ph type="body" idx="10"/>
          </p:nvPr>
        </p:nvSpPr>
        <p:spPr/>
        <p:txBody>
          <a:bodyPr>
            <a:normAutofit/>
          </a:bodyPr>
          <a:lstStyle/>
          <a:p>
            <a:pPr marL="0" indent="0" algn="ctr">
              <a:buNone/>
            </a:pPr>
            <a:r>
              <a:rPr lang="en-US" dirty="0"/>
              <a:t>Use ChatGPT to try out the prompt below:</a:t>
            </a:r>
          </a:p>
        </p:txBody>
      </p:sp>
      <p:sp>
        <p:nvSpPr>
          <p:cNvPr id="4" name="Title 3">
            <a:extLst>
              <a:ext uri="{FF2B5EF4-FFF2-40B4-BE49-F238E27FC236}">
                <a16:creationId xmlns:a16="http://schemas.microsoft.com/office/drawing/2014/main" id="{BAF98D91-7565-125C-9B74-39B5D093F599}"/>
              </a:ext>
            </a:extLst>
          </p:cNvPr>
          <p:cNvSpPr>
            <a:spLocks noGrp="1"/>
          </p:cNvSpPr>
          <p:nvPr>
            <p:ph type="title"/>
          </p:nvPr>
        </p:nvSpPr>
        <p:spPr/>
        <p:txBody>
          <a:bodyPr/>
          <a:lstStyle/>
          <a:p>
            <a:r>
              <a:rPr lang="en-IN"/>
              <a:t>Do It on Your Own: Zero-Shot Prompting</a:t>
            </a:r>
          </a:p>
        </p:txBody>
      </p:sp>
      <p:sp>
        <p:nvSpPr>
          <p:cNvPr id="13" name="Brandline_LVC">
            <a:extLst>
              <a:ext uri="{FF2B5EF4-FFF2-40B4-BE49-F238E27FC236}">
                <a16:creationId xmlns:a16="http://schemas.microsoft.com/office/drawing/2014/main" id="{26C9D3CC-3774-1EF4-14FE-70BF165D2C46}"/>
              </a:ext>
            </a:extLst>
          </p:cNvPr>
          <p:cNvSpPr/>
          <p:nvPr/>
        </p:nvSpPr>
        <p:spPr>
          <a:xfrm>
            <a:off x="3644900" y="816324"/>
            <a:ext cx="897120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EB5740-F963-56CC-33CE-2F9CF8FF9958}"/>
              </a:ext>
            </a:extLst>
          </p:cNvPr>
          <p:cNvSpPr/>
          <p:nvPr/>
        </p:nvSpPr>
        <p:spPr>
          <a:xfrm>
            <a:off x="1973165" y="4572000"/>
            <a:ext cx="2636055" cy="2636055"/>
          </a:xfrm>
          <a:prstGeom prst="ellipse">
            <a:avLst/>
          </a:prstGeom>
          <a:solidFill>
            <a:srgbClr val="EBF4F5"/>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FD766C7-6FCA-D197-9AB4-44DC8C1AAB42}"/>
              </a:ext>
            </a:extLst>
          </p:cNvPr>
          <p:cNvPicPr>
            <a:picLocks noChangeAspect="1"/>
          </p:cNvPicPr>
          <p:nvPr/>
        </p:nvPicPr>
        <p:blipFill>
          <a:blip r:embed="rId4"/>
          <a:stretch>
            <a:fillRect/>
          </a:stretch>
        </p:blipFill>
        <p:spPr>
          <a:xfrm>
            <a:off x="2479549" y="5078384"/>
            <a:ext cx="1623286" cy="1623286"/>
          </a:xfrm>
          <a:prstGeom prst="rect">
            <a:avLst/>
          </a:prstGeom>
        </p:spPr>
      </p:pic>
      <p:pic>
        <p:nvPicPr>
          <p:cNvPr id="6" name="Picture 5">
            <a:extLst>
              <a:ext uri="{FF2B5EF4-FFF2-40B4-BE49-F238E27FC236}">
                <a16:creationId xmlns:a16="http://schemas.microsoft.com/office/drawing/2014/main" id="{277BF678-47A0-9E20-0BA8-72B1E43CA361}"/>
              </a:ext>
            </a:extLst>
          </p:cNvPr>
          <p:cNvPicPr>
            <a:picLocks noChangeAspect="1"/>
          </p:cNvPicPr>
          <p:nvPr/>
        </p:nvPicPr>
        <p:blipFill>
          <a:blip r:embed="rId5"/>
          <a:stretch>
            <a:fillRect/>
          </a:stretch>
        </p:blipFill>
        <p:spPr>
          <a:xfrm>
            <a:off x="6186754" y="4013340"/>
            <a:ext cx="7554379" cy="3753374"/>
          </a:xfrm>
          <a:prstGeom prst="rect">
            <a:avLst/>
          </a:prstGeom>
        </p:spPr>
      </p:pic>
      <p:grpSp>
        <p:nvGrpSpPr>
          <p:cNvPr id="11" name="Group 10">
            <a:extLst>
              <a:ext uri="{FF2B5EF4-FFF2-40B4-BE49-F238E27FC236}">
                <a16:creationId xmlns:a16="http://schemas.microsoft.com/office/drawing/2014/main" id="{4A3A8E81-FC2B-26C1-E6EB-7B518EFDAEB3}"/>
              </a:ext>
            </a:extLst>
          </p:cNvPr>
          <p:cNvGrpSpPr/>
          <p:nvPr/>
        </p:nvGrpSpPr>
        <p:grpSpPr>
          <a:xfrm>
            <a:off x="5499100" y="3166588"/>
            <a:ext cx="8929688" cy="4802391"/>
            <a:chOff x="5499100" y="3166588"/>
            <a:chExt cx="8929688" cy="4802391"/>
          </a:xfrm>
        </p:grpSpPr>
        <p:sp>
          <p:nvSpPr>
            <p:cNvPr id="7" name="Google Shape;523;p74">
              <a:extLst>
                <a:ext uri="{FF2B5EF4-FFF2-40B4-BE49-F238E27FC236}">
                  <a16:creationId xmlns:a16="http://schemas.microsoft.com/office/drawing/2014/main" id="{556F6DEC-BEF1-4140-806D-4A94EAE42AB3}"/>
                </a:ext>
              </a:extLst>
            </p:cNvPr>
            <p:cNvSpPr/>
            <p:nvPr/>
          </p:nvSpPr>
          <p:spPr>
            <a:xfrm>
              <a:off x="5499100" y="3564010"/>
              <a:ext cx="8929688" cy="4404969"/>
            </a:xfrm>
            <a:prstGeom prst="roundRect">
              <a:avLst>
                <a:gd name="adj" fmla="val 3693"/>
              </a:avLst>
            </a:prstGeom>
            <a:noFill/>
            <a:ln w="19050" cap="flat" cmpd="sng">
              <a:solidFill>
                <a:schemeClr val="bg1">
                  <a:lumMod val="50000"/>
                </a:schemeClr>
              </a:solidFill>
              <a:prstDash val="solid"/>
              <a:round/>
              <a:headEnd type="none" w="sm" len="sm"/>
              <a:tailEnd type="none" w="sm" len="sm"/>
            </a:ln>
          </p:spPr>
          <p:txBody>
            <a:bodyPr spcFirstLastPara="1" wrap="square" lIns="91425" tIns="45700" rIns="91425" bIns="45700" anchor="ctr" anchorCtr="0">
              <a:noAutofit/>
            </a:bodyPr>
            <a:lstStyle/>
            <a:p>
              <a:pPr marL="360000" marR="0" lvl="0" indent="0" rtl="0">
                <a:lnSpc>
                  <a:spcPct val="114000"/>
                </a:lnSpc>
                <a:spcBef>
                  <a:spcPts val="0"/>
                </a:spcBef>
                <a:spcAft>
                  <a:spcPts val="0"/>
                </a:spcAft>
                <a:buClr>
                  <a:srgbClr val="000000"/>
                </a:buClr>
                <a:buSzPts val="2200"/>
                <a:buFont typeface="Arial"/>
                <a:buNone/>
              </a:pPr>
              <a:endParaRPr lang="en-US" sz="2200" i="0" u="none" strike="noStrike" cap="none">
                <a:solidFill>
                  <a:schemeClr val="tx1">
                    <a:lumMod val="75000"/>
                    <a:lumOff val="25000"/>
                  </a:schemeClr>
                </a:solidFill>
                <a:latin typeface="Open Sans"/>
                <a:ea typeface="Open Sans"/>
                <a:cs typeface="Open Sans"/>
                <a:sym typeface="Open Sans"/>
              </a:endParaRPr>
            </a:p>
          </p:txBody>
        </p:sp>
        <p:sp>
          <p:nvSpPr>
            <p:cNvPr id="9" name="Google Shape;523;p74">
              <a:extLst>
                <a:ext uri="{FF2B5EF4-FFF2-40B4-BE49-F238E27FC236}">
                  <a16:creationId xmlns:a16="http://schemas.microsoft.com/office/drawing/2014/main" id="{C1830A3A-17F5-D44A-214B-A781B9D04077}"/>
                </a:ext>
              </a:extLst>
            </p:cNvPr>
            <p:cNvSpPr/>
            <p:nvPr/>
          </p:nvSpPr>
          <p:spPr>
            <a:xfrm>
              <a:off x="6472284" y="3166588"/>
              <a:ext cx="6698065" cy="720247"/>
            </a:xfrm>
            <a:prstGeom prst="roundRect">
              <a:avLst/>
            </a:prstGeom>
            <a:solidFill>
              <a:srgbClr val="416A8B"/>
            </a:solidFill>
            <a:ln w="28575" cap="flat" cmpd="sng">
              <a:noFill/>
              <a:prstDash val="solid"/>
              <a:round/>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i="0" u="none" strike="noStrike" cap="none"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Performing a SWOT analysis</a:t>
              </a:r>
            </a:p>
          </p:txBody>
        </p:sp>
      </p:grpSp>
    </p:spTree>
    <p:custDataLst>
      <p:tags r:id="rId1"/>
    </p:custDataLst>
    <p:extLst>
      <p:ext uri="{BB962C8B-B14F-4D97-AF65-F5344CB8AC3E}">
        <p14:creationId xmlns:p14="http://schemas.microsoft.com/office/powerpoint/2010/main" val="734009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6BF4C9DF-8465-5B9D-32DE-EB1442069C28}"/>
              </a:ext>
            </a:extLst>
          </p:cNvPr>
          <p:cNvSpPr>
            <a:spLocks noGrp="1"/>
          </p:cNvSpPr>
          <p:nvPr>
            <p:ph type="body" idx="10"/>
          </p:nvPr>
        </p:nvSpPr>
        <p:spPr/>
        <p:txBody>
          <a:bodyPr>
            <a:normAutofit/>
          </a:bodyPr>
          <a:lstStyle/>
          <a:p>
            <a:pPr marL="0" indent="0" algn="ctr">
              <a:buNone/>
            </a:pPr>
            <a:r>
              <a:rPr lang="en-US" dirty="0"/>
              <a:t>Use ChatGPT to try out the prompt below:</a:t>
            </a:r>
          </a:p>
        </p:txBody>
      </p:sp>
      <p:sp>
        <p:nvSpPr>
          <p:cNvPr id="4" name="Title 3">
            <a:extLst>
              <a:ext uri="{FF2B5EF4-FFF2-40B4-BE49-F238E27FC236}">
                <a16:creationId xmlns:a16="http://schemas.microsoft.com/office/drawing/2014/main" id="{BAF98D91-7565-125C-9B74-39B5D093F599}"/>
              </a:ext>
            </a:extLst>
          </p:cNvPr>
          <p:cNvSpPr>
            <a:spLocks noGrp="1"/>
          </p:cNvSpPr>
          <p:nvPr>
            <p:ph type="title"/>
          </p:nvPr>
        </p:nvSpPr>
        <p:spPr/>
        <p:txBody>
          <a:bodyPr/>
          <a:lstStyle/>
          <a:p>
            <a:r>
              <a:rPr lang="en-IN"/>
              <a:t>Do It on Your Own: Zero-Shot Prompting</a:t>
            </a:r>
          </a:p>
        </p:txBody>
      </p:sp>
      <p:sp>
        <p:nvSpPr>
          <p:cNvPr id="13" name="Brandline_LVC">
            <a:extLst>
              <a:ext uri="{FF2B5EF4-FFF2-40B4-BE49-F238E27FC236}">
                <a16:creationId xmlns:a16="http://schemas.microsoft.com/office/drawing/2014/main" id="{26C9D3CC-3774-1EF4-14FE-70BF165D2C46}"/>
              </a:ext>
            </a:extLst>
          </p:cNvPr>
          <p:cNvSpPr/>
          <p:nvPr/>
        </p:nvSpPr>
        <p:spPr>
          <a:xfrm>
            <a:off x="3644900" y="816324"/>
            <a:ext cx="897120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EB5740-F963-56CC-33CE-2F9CF8FF9958}"/>
              </a:ext>
            </a:extLst>
          </p:cNvPr>
          <p:cNvSpPr/>
          <p:nvPr/>
        </p:nvSpPr>
        <p:spPr>
          <a:xfrm>
            <a:off x="1973165" y="4572000"/>
            <a:ext cx="2636055" cy="2636055"/>
          </a:xfrm>
          <a:prstGeom prst="ellipse">
            <a:avLst/>
          </a:prstGeom>
          <a:solidFill>
            <a:srgbClr val="EBF4F5"/>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4975F9B-5BFB-A05C-ABE9-B45636BC9800}"/>
              </a:ext>
            </a:extLst>
          </p:cNvPr>
          <p:cNvPicPr>
            <a:picLocks noChangeAspect="1"/>
          </p:cNvPicPr>
          <p:nvPr/>
        </p:nvPicPr>
        <p:blipFill>
          <a:blip r:embed="rId4"/>
          <a:stretch>
            <a:fillRect/>
          </a:stretch>
        </p:blipFill>
        <p:spPr>
          <a:xfrm>
            <a:off x="2488663" y="5103106"/>
            <a:ext cx="1605356" cy="1605356"/>
          </a:xfrm>
          <a:prstGeom prst="rect">
            <a:avLst/>
          </a:prstGeom>
        </p:spPr>
      </p:pic>
      <p:pic>
        <p:nvPicPr>
          <p:cNvPr id="9" name="Picture 8">
            <a:extLst>
              <a:ext uri="{FF2B5EF4-FFF2-40B4-BE49-F238E27FC236}">
                <a16:creationId xmlns:a16="http://schemas.microsoft.com/office/drawing/2014/main" id="{8F367ECE-6275-D75D-1FF5-CE24F176724C}"/>
              </a:ext>
            </a:extLst>
          </p:cNvPr>
          <p:cNvPicPr>
            <a:picLocks noChangeAspect="1"/>
          </p:cNvPicPr>
          <p:nvPr/>
        </p:nvPicPr>
        <p:blipFill>
          <a:blip r:embed="rId5"/>
          <a:stretch>
            <a:fillRect/>
          </a:stretch>
        </p:blipFill>
        <p:spPr>
          <a:xfrm>
            <a:off x="6417484" y="3955231"/>
            <a:ext cx="7092920" cy="3901105"/>
          </a:xfrm>
          <a:prstGeom prst="rect">
            <a:avLst/>
          </a:prstGeom>
        </p:spPr>
      </p:pic>
      <p:grpSp>
        <p:nvGrpSpPr>
          <p:cNvPr id="10" name="Group 9">
            <a:extLst>
              <a:ext uri="{FF2B5EF4-FFF2-40B4-BE49-F238E27FC236}">
                <a16:creationId xmlns:a16="http://schemas.microsoft.com/office/drawing/2014/main" id="{404A91A3-E02D-C815-2F83-8E067E9570BB}"/>
              </a:ext>
            </a:extLst>
          </p:cNvPr>
          <p:cNvGrpSpPr/>
          <p:nvPr/>
        </p:nvGrpSpPr>
        <p:grpSpPr>
          <a:xfrm>
            <a:off x="5499100" y="3166588"/>
            <a:ext cx="8929688" cy="4802391"/>
            <a:chOff x="5499100" y="3166588"/>
            <a:chExt cx="8929688" cy="4802391"/>
          </a:xfrm>
        </p:grpSpPr>
        <p:sp>
          <p:nvSpPr>
            <p:cNvPr id="2" name="Google Shape;523;p74">
              <a:extLst>
                <a:ext uri="{FF2B5EF4-FFF2-40B4-BE49-F238E27FC236}">
                  <a16:creationId xmlns:a16="http://schemas.microsoft.com/office/drawing/2014/main" id="{0EC339D5-AAE8-19A4-11E0-E467C4C11A69}"/>
                </a:ext>
              </a:extLst>
            </p:cNvPr>
            <p:cNvSpPr/>
            <p:nvPr/>
          </p:nvSpPr>
          <p:spPr>
            <a:xfrm>
              <a:off x="5499100" y="3564010"/>
              <a:ext cx="8929688" cy="4404969"/>
            </a:xfrm>
            <a:prstGeom prst="roundRect">
              <a:avLst>
                <a:gd name="adj" fmla="val 3693"/>
              </a:avLst>
            </a:prstGeom>
            <a:noFill/>
            <a:ln w="19050" cap="flat" cmpd="sng">
              <a:solidFill>
                <a:schemeClr val="bg1">
                  <a:lumMod val="50000"/>
                </a:schemeClr>
              </a:solidFill>
              <a:prstDash val="solid"/>
              <a:round/>
              <a:headEnd type="none" w="sm" len="sm"/>
              <a:tailEnd type="none" w="sm" len="sm"/>
            </a:ln>
          </p:spPr>
          <p:txBody>
            <a:bodyPr spcFirstLastPara="1" wrap="square" lIns="91425" tIns="45700" rIns="91425" bIns="45700" anchor="ctr" anchorCtr="0">
              <a:noAutofit/>
            </a:bodyPr>
            <a:lstStyle/>
            <a:p>
              <a:pPr marL="360000" marR="0" lvl="0" indent="0" rtl="0">
                <a:lnSpc>
                  <a:spcPct val="114000"/>
                </a:lnSpc>
                <a:spcBef>
                  <a:spcPts val="0"/>
                </a:spcBef>
                <a:spcAft>
                  <a:spcPts val="0"/>
                </a:spcAft>
                <a:buClr>
                  <a:srgbClr val="000000"/>
                </a:buClr>
                <a:buSzPts val="2200"/>
                <a:buFont typeface="Arial"/>
                <a:buNone/>
              </a:pPr>
              <a:endParaRPr lang="en-US" sz="2200" i="0" u="none" strike="noStrike" cap="none">
                <a:solidFill>
                  <a:schemeClr val="tx1">
                    <a:lumMod val="75000"/>
                    <a:lumOff val="25000"/>
                  </a:schemeClr>
                </a:solidFill>
                <a:latin typeface="Open Sans"/>
                <a:ea typeface="Open Sans"/>
                <a:cs typeface="Open Sans"/>
                <a:sym typeface="Open Sans"/>
              </a:endParaRPr>
            </a:p>
          </p:txBody>
        </p:sp>
        <p:sp>
          <p:nvSpPr>
            <p:cNvPr id="6" name="Google Shape;523;p74">
              <a:extLst>
                <a:ext uri="{FF2B5EF4-FFF2-40B4-BE49-F238E27FC236}">
                  <a16:creationId xmlns:a16="http://schemas.microsoft.com/office/drawing/2014/main" id="{4505267D-E8EF-46EF-AE8C-13D817A1C8E7}"/>
                </a:ext>
              </a:extLst>
            </p:cNvPr>
            <p:cNvSpPr/>
            <p:nvPr/>
          </p:nvSpPr>
          <p:spPr>
            <a:xfrm>
              <a:off x="6472284" y="3166588"/>
              <a:ext cx="6698065" cy="720247"/>
            </a:xfrm>
            <a:prstGeom prst="roundRect">
              <a:avLst/>
            </a:prstGeom>
            <a:solidFill>
              <a:srgbClr val="416A8B"/>
            </a:solidFill>
            <a:ln w="28575" cap="flat" cmpd="sng">
              <a:noFill/>
              <a:prstDash val="solid"/>
              <a:round/>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Building a to-do list </a:t>
              </a:r>
            </a:p>
          </p:txBody>
        </p:sp>
      </p:grpSp>
    </p:spTree>
    <p:custDataLst>
      <p:tags r:id="rId1"/>
    </p:custDataLst>
    <p:extLst>
      <p:ext uri="{BB962C8B-B14F-4D97-AF65-F5344CB8AC3E}">
        <p14:creationId xmlns:p14="http://schemas.microsoft.com/office/powerpoint/2010/main" val="1044356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innovation concept illustration">
            <a:extLst>
              <a:ext uri="{FF2B5EF4-FFF2-40B4-BE49-F238E27FC236}">
                <a16:creationId xmlns:a16="http://schemas.microsoft.com/office/drawing/2014/main" id="{27DF8B05-5DE3-A1D2-8034-453F971F5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539" y="2254820"/>
            <a:ext cx="5508875" cy="55088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229FBC6-C6E3-B31F-83D2-635D2CF32D81}"/>
              </a:ext>
            </a:extLst>
          </p:cNvPr>
          <p:cNvSpPr>
            <a:spLocks noGrp="1"/>
          </p:cNvSpPr>
          <p:nvPr>
            <p:ph type="title"/>
          </p:nvPr>
        </p:nvSpPr>
        <p:spPr>
          <a:xfrm>
            <a:off x="-10160" y="229878"/>
            <a:ext cx="16276320" cy="687244"/>
          </a:xfrm>
        </p:spPr>
        <p:txBody>
          <a:bodyPr/>
          <a:lstStyle/>
          <a:p>
            <a:r>
              <a:rPr lang="en-IN"/>
              <a:t>Few-Shot Prompting</a:t>
            </a:r>
          </a:p>
        </p:txBody>
      </p:sp>
      <p:sp>
        <p:nvSpPr>
          <p:cNvPr id="5" name="Brandline_LVC">
            <a:extLst>
              <a:ext uri="{FF2B5EF4-FFF2-40B4-BE49-F238E27FC236}">
                <a16:creationId xmlns:a16="http://schemas.microsoft.com/office/drawing/2014/main" id="{EB765D57-1CE4-3796-36D3-9C56E48D9272}"/>
              </a:ext>
            </a:extLst>
          </p:cNvPr>
          <p:cNvSpPr/>
          <p:nvPr/>
        </p:nvSpPr>
        <p:spPr>
          <a:xfrm>
            <a:off x="5892995" y="816324"/>
            <a:ext cx="44661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FD2E2EBE-DA94-C0BB-7F8D-900E6E46F337}"/>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t>It is a style of guiding GenAI models with specific examples to achieve desired responses.</a:t>
            </a:r>
          </a:p>
        </p:txBody>
      </p:sp>
      <p:sp>
        <p:nvSpPr>
          <p:cNvPr id="6" name="Google Shape;523;p74">
            <a:extLst>
              <a:ext uri="{FF2B5EF4-FFF2-40B4-BE49-F238E27FC236}">
                <a16:creationId xmlns:a16="http://schemas.microsoft.com/office/drawing/2014/main" id="{AB0BAB0B-8358-419E-EC20-AF0B64B2942C}"/>
              </a:ext>
            </a:extLst>
          </p:cNvPr>
          <p:cNvSpPr/>
          <p:nvPr/>
        </p:nvSpPr>
        <p:spPr>
          <a:xfrm>
            <a:off x="6852920" y="2629139"/>
            <a:ext cx="7888430" cy="1275960"/>
          </a:xfrm>
          <a:prstGeom prst="roundRect">
            <a:avLst>
              <a:gd name="adj" fmla="val 16667"/>
            </a:avLst>
          </a:prstGeom>
          <a:solidFill>
            <a:srgbClr val="33546D"/>
          </a:solidFill>
          <a:ln w="28575" cap="flat" cmpd="sng">
            <a:noFill/>
            <a:prstDash val="solid"/>
            <a:round/>
            <a:headEnd type="none" w="sm" len="sm"/>
            <a:tailEnd type="none" w="sm" len="sm"/>
          </a:ln>
        </p:spPr>
        <p:txBody>
          <a:bodyPr spcFirstLastPara="1" wrap="square" lIns="91425" tIns="45700" rIns="91425" bIns="45700" anchor="ctr" anchorCtr="0">
            <a:noAutofit/>
          </a:bodyPr>
          <a:lstStyle/>
          <a:p>
            <a:pPr marL="50800" algn="ctr">
              <a:lnSpc>
                <a:spcPct val="114000"/>
              </a:lnSpc>
              <a:buClr>
                <a:srgbClr val="000000"/>
              </a:buClr>
              <a:buSzPts val="2200"/>
            </a:pPr>
            <a:r>
              <a:rPr lang="en-US" sz="2200" dirty="0">
                <a:solidFill>
                  <a:schemeClr val="bg1"/>
                </a:solidFill>
                <a:latin typeface="Open Sans"/>
                <a:ea typeface="Open Sans"/>
                <a:cs typeface="Open Sans"/>
                <a:sym typeface="Open Sans"/>
              </a:rPr>
              <a:t> Provides the model with a limited number of specific examples and a definite context</a:t>
            </a:r>
            <a:endParaRPr lang="en-US" sz="2200" dirty="0">
              <a:solidFill>
                <a:schemeClr val="bg1"/>
              </a:solidFill>
              <a:latin typeface="Open Sans"/>
              <a:ea typeface="Open Sans"/>
              <a:cs typeface="Open Sans"/>
            </a:endParaRPr>
          </a:p>
        </p:txBody>
      </p:sp>
      <p:sp>
        <p:nvSpPr>
          <p:cNvPr id="9" name="Google Shape;523;p74">
            <a:extLst>
              <a:ext uri="{FF2B5EF4-FFF2-40B4-BE49-F238E27FC236}">
                <a16:creationId xmlns:a16="http://schemas.microsoft.com/office/drawing/2014/main" id="{F7D4B6AA-5ECD-56A5-4541-1A7DF199B167}"/>
              </a:ext>
            </a:extLst>
          </p:cNvPr>
          <p:cNvSpPr/>
          <p:nvPr/>
        </p:nvSpPr>
        <p:spPr>
          <a:xfrm>
            <a:off x="6852920" y="4259766"/>
            <a:ext cx="7888430" cy="1275960"/>
          </a:xfrm>
          <a:prstGeom prst="roundRect">
            <a:avLst>
              <a:gd name="adj" fmla="val 16667"/>
            </a:avLst>
          </a:prstGeom>
          <a:solidFill>
            <a:srgbClr val="33546D"/>
          </a:solidFill>
          <a:ln w="28575" cap="flat" cmpd="sng">
            <a:noFill/>
            <a:prstDash val="solid"/>
            <a:round/>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dirty="0">
                <a:solidFill>
                  <a:schemeClr val="bg1"/>
                </a:solidFill>
                <a:latin typeface="Open Sans"/>
                <a:ea typeface="Open Sans"/>
                <a:cs typeface="Open Sans"/>
                <a:sym typeface="Open Sans"/>
              </a:rPr>
              <a:t> Focuses on providing training sessions to the GenAI bot, enhancing the relevance and precision of the output</a:t>
            </a:r>
          </a:p>
        </p:txBody>
      </p:sp>
      <p:sp>
        <p:nvSpPr>
          <p:cNvPr id="10" name="Google Shape;523;p74">
            <a:extLst>
              <a:ext uri="{FF2B5EF4-FFF2-40B4-BE49-F238E27FC236}">
                <a16:creationId xmlns:a16="http://schemas.microsoft.com/office/drawing/2014/main" id="{6BB16BD9-A5F0-D516-05A3-6714F5F43B9D}"/>
              </a:ext>
            </a:extLst>
          </p:cNvPr>
          <p:cNvSpPr/>
          <p:nvPr/>
        </p:nvSpPr>
        <p:spPr>
          <a:xfrm>
            <a:off x="6852920" y="5902340"/>
            <a:ext cx="7888430" cy="1275960"/>
          </a:xfrm>
          <a:prstGeom prst="roundRect">
            <a:avLst>
              <a:gd name="adj" fmla="val 16667"/>
            </a:avLst>
          </a:prstGeom>
          <a:solidFill>
            <a:srgbClr val="33546D"/>
          </a:solidFill>
          <a:ln w="28575" cap="flat" cmpd="sng">
            <a:noFill/>
            <a:prstDash val="solid"/>
            <a:round/>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dirty="0">
                <a:solidFill>
                  <a:schemeClr val="bg1"/>
                </a:solidFill>
                <a:latin typeface="Open Sans"/>
                <a:ea typeface="Open Sans"/>
                <a:cs typeface="Open Sans"/>
                <a:sym typeface="Open Sans"/>
              </a:rPr>
              <a:t> Offers a clearer idea of the specific task or style while leveraging the model’s existing knowledge</a:t>
            </a:r>
          </a:p>
        </p:txBody>
      </p:sp>
    </p:spTree>
    <p:custDataLst>
      <p:tags r:id="rId1"/>
    </p:custDataLst>
    <p:extLst>
      <p:ext uri="{BB962C8B-B14F-4D97-AF65-F5344CB8AC3E}">
        <p14:creationId xmlns:p14="http://schemas.microsoft.com/office/powerpoint/2010/main" val="19490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98DB0B-AA95-BBFE-7D8A-1C231D938EC5}"/>
              </a:ext>
            </a:extLst>
          </p:cNvPr>
          <p:cNvSpPr>
            <a:spLocks noGrp="1"/>
          </p:cNvSpPr>
          <p:nvPr>
            <p:ph type="body" idx="10"/>
          </p:nvPr>
        </p:nvSpPr>
        <p:spPr/>
        <p:txBody>
          <a:bodyPr/>
          <a:lstStyle/>
          <a:p>
            <a:pPr marL="0" indent="0" algn="ctr">
              <a:buNone/>
            </a:pPr>
            <a:r>
              <a:rPr lang="en-US" dirty="0"/>
              <a:t>Use ChatGPT to try out the prompt below:</a:t>
            </a:r>
          </a:p>
        </p:txBody>
      </p:sp>
      <p:sp>
        <p:nvSpPr>
          <p:cNvPr id="4" name="Title 3">
            <a:extLst>
              <a:ext uri="{FF2B5EF4-FFF2-40B4-BE49-F238E27FC236}">
                <a16:creationId xmlns:a16="http://schemas.microsoft.com/office/drawing/2014/main" id="{633BD018-E833-52BD-5667-CBCBDA307F57}"/>
              </a:ext>
            </a:extLst>
          </p:cNvPr>
          <p:cNvSpPr>
            <a:spLocks noGrp="1"/>
          </p:cNvSpPr>
          <p:nvPr>
            <p:ph type="title"/>
          </p:nvPr>
        </p:nvSpPr>
        <p:spPr/>
        <p:txBody>
          <a:bodyPr/>
          <a:lstStyle/>
          <a:p>
            <a:r>
              <a:rPr lang="en-IN"/>
              <a:t>Do It on Your Own: Few-Shot Prompting</a:t>
            </a:r>
          </a:p>
        </p:txBody>
      </p:sp>
      <p:sp>
        <p:nvSpPr>
          <p:cNvPr id="5" name="Google Shape;505;p65">
            <a:extLst>
              <a:ext uri="{FF2B5EF4-FFF2-40B4-BE49-F238E27FC236}">
                <a16:creationId xmlns:a16="http://schemas.microsoft.com/office/drawing/2014/main" id="{202C994E-77E5-10B4-91D2-1F6F76313ED0}"/>
              </a:ext>
            </a:extLst>
          </p:cNvPr>
          <p:cNvSpPr/>
          <p:nvPr/>
        </p:nvSpPr>
        <p:spPr>
          <a:xfrm>
            <a:off x="2536118" y="2416609"/>
            <a:ext cx="11183764" cy="5911067"/>
          </a:xfrm>
          <a:prstGeom prst="roundRect">
            <a:avLst>
              <a:gd name="adj" fmla="val 8073"/>
            </a:avLst>
          </a:prstGeom>
          <a:noFill/>
          <a:ln w="28575" cap="flat" cmpd="sng">
            <a:solidFill>
              <a:schemeClr val="tx2">
                <a:lumMod val="60000"/>
                <a:lumOff val="40000"/>
              </a:schemeClr>
            </a:solidFill>
            <a:prstDash val="solid"/>
            <a:round/>
            <a:headEnd type="none" w="sm" len="sm"/>
            <a:tailEnd type="none" w="sm" len="sm"/>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3999"/>
              </a:lnSpc>
            </a:pPr>
            <a:endParaRPr b="1">
              <a:solidFill>
                <a:schemeClr val="tx1">
                  <a:lumMod val="75000"/>
                  <a:lumOff val="25000"/>
                </a:schemeClr>
              </a:solidFill>
              <a:latin typeface="+mj-lt"/>
            </a:endParaRPr>
          </a:p>
        </p:txBody>
      </p:sp>
      <p:sp>
        <p:nvSpPr>
          <p:cNvPr id="10" name="Brandline_LVC">
            <a:extLst>
              <a:ext uri="{FF2B5EF4-FFF2-40B4-BE49-F238E27FC236}">
                <a16:creationId xmlns:a16="http://schemas.microsoft.com/office/drawing/2014/main" id="{FD5C32FE-2B0A-1E07-523E-8576115F529D}"/>
              </a:ext>
            </a:extLst>
          </p:cNvPr>
          <p:cNvSpPr/>
          <p:nvPr/>
        </p:nvSpPr>
        <p:spPr>
          <a:xfrm>
            <a:off x="3695700" y="816324"/>
            <a:ext cx="886007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0563CC44-13B2-74BA-14B2-12B340851A0C}"/>
              </a:ext>
            </a:extLst>
          </p:cNvPr>
          <p:cNvPicPr>
            <a:picLocks noChangeAspect="1"/>
          </p:cNvPicPr>
          <p:nvPr/>
        </p:nvPicPr>
        <p:blipFill>
          <a:blip r:embed="rId4"/>
          <a:stretch>
            <a:fillRect/>
          </a:stretch>
        </p:blipFill>
        <p:spPr>
          <a:xfrm>
            <a:off x="2803732" y="2867186"/>
            <a:ext cx="10648537" cy="4955182"/>
          </a:xfrm>
          <a:prstGeom prst="rect">
            <a:avLst/>
          </a:prstGeom>
        </p:spPr>
      </p:pic>
    </p:spTree>
    <p:custDataLst>
      <p:tags r:id="rId1"/>
    </p:custDataLst>
    <p:extLst>
      <p:ext uri="{BB962C8B-B14F-4D97-AF65-F5344CB8AC3E}">
        <p14:creationId xmlns:p14="http://schemas.microsoft.com/office/powerpoint/2010/main" val="701904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D98006-A8EB-1633-6656-70A18B86DCE9}"/>
              </a:ext>
            </a:extLst>
          </p:cNvPr>
          <p:cNvSpPr>
            <a:spLocks noGrp="1"/>
          </p:cNvSpPr>
          <p:nvPr>
            <p:ph type="title"/>
          </p:nvPr>
        </p:nvSpPr>
        <p:spPr>
          <a:xfrm>
            <a:off x="-10160" y="229878"/>
            <a:ext cx="16276320" cy="687244"/>
          </a:xfrm>
        </p:spPr>
        <p:txBody>
          <a:bodyPr/>
          <a:lstStyle/>
          <a:p>
            <a:r>
              <a:rPr lang="en-US"/>
              <a:t>Chain-of-Thought Prompting (</a:t>
            </a:r>
            <a:r>
              <a:rPr lang="en-US" err="1"/>
              <a:t>CoT</a:t>
            </a:r>
            <a:r>
              <a:rPr lang="en-US"/>
              <a:t>)</a:t>
            </a:r>
          </a:p>
        </p:txBody>
      </p:sp>
      <p:sp>
        <p:nvSpPr>
          <p:cNvPr id="6" name="Brandline_LVC">
            <a:extLst>
              <a:ext uri="{FF2B5EF4-FFF2-40B4-BE49-F238E27FC236}">
                <a16:creationId xmlns:a16="http://schemas.microsoft.com/office/drawing/2014/main" id="{E9E8E267-7C73-458F-7CC7-AA03EB3B9601}"/>
              </a:ext>
            </a:extLst>
          </p:cNvPr>
          <p:cNvSpPr/>
          <p:nvPr/>
        </p:nvSpPr>
        <p:spPr>
          <a:xfrm>
            <a:off x="4368800" y="816324"/>
            <a:ext cx="752792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71;p28">
            <a:extLst>
              <a:ext uri="{FF2B5EF4-FFF2-40B4-BE49-F238E27FC236}">
                <a16:creationId xmlns:a16="http://schemas.microsoft.com/office/drawing/2014/main" id="{DF8BF1B4-62F7-29D5-1534-E2A3854C566E}"/>
              </a:ext>
            </a:extLst>
          </p:cNvPr>
          <p:cNvSpPr/>
          <p:nvPr/>
        </p:nvSpPr>
        <p:spPr>
          <a:xfrm flipH="1">
            <a:off x="6819792" y="4439495"/>
            <a:ext cx="8349096" cy="1536604"/>
          </a:xfrm>
          <a:prstGeom prst="roundRect">
            <a:avLst>
              <a:gd name="adj" fmla="val 11669"/>
            </a:avLst>
          </a:prstGeom>
          <a:solidFill>
            <a:srgbClr val="CDE8FE"/>
          </a:solidFill>
          <a:ln>
            <a:solidFill>
              <a:schemeClr val="bg1">
                <a:lumMod val="50000"/>
              </a:schemeClr>
            </a:solid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3000"/>
              </a:lnSpc>
            </a:pPr>
            <a:r>
              <a:rPr lang="en-US" sz="2200" b="0" i="0" u="none" strike="noStrike" cap="none" dirty="0">
                <a:solidFill>
                  <a:schemeClr val="tx1">
                    <a:lumMod val="75000"/>
                    <a:lumOff val="25000"/>
                  </a:schemeClr>
                </a:solidFill>
                <a:latin typeface="Open Sans"/>
                <a:ea typeface="Open Sans"/>
                <a:cs typeface="Open Sans"/>
                <a:sym typeface="Open Sans"/>
              </a:rPr>
              <a:t>It </a:t>
            </a:r>
            <a:r>
              <a:rPr lang="en-US" sz="2200" dirty="0">
                <a:solidFill>
                  <a:schemeClr val="tx1">
                    <a:lumMod val="75000"/>
                    <a:lumOff val="25000"/>
                  </a:schemeClr>
                </a:solidFill>
                <a:latin typeface="Open Sans"/>
                <a:ea typeface="Open Sans"/>
                <a:cs typeface="Open Sans"/>
                <a:sym typeface="Open Sans"/>
              </a:rPr>
              <a:t>encourages more thoughtful and detailed responses by avoiding the overload of multiple questions at once. </a:t>
            </a:r>
            <a:endParaRPr lang="en-IN" dirty="0">
              <a:solidFill>
                <a:schemeClr val="tx1">
                  <a:lumMod val="75000"/>
                  <a:lumOff val="25000"/>
                </a:schemeClr>
              </a:solidFill>
            </a:endParaRPr>
          </a:p>
        </p:txBody>
      </p:sp>
      <p:sp>
        <p:nvSpPr>
          <p:cNvPr id="9" name="Text Placeholder 2">
            <a:extLst>
              <a:ext uri="{FF2B5EF4-FFF2-40B4-BE49-F238E27FC236}">
                <a16:creationId xmlns:a16="http://schemas.microsoft.com/office/drawing/2014/main" id="{DF7D8ABE-09C9-7F00-A624-8117DAE11D37}"/>
              </a:ext>
            </a:extLst>
          </p:cNvPr>
          <p:cNvSpPr txBox="1">
            <a:spLocks/>
          </p:cNvSpPr>
          <p:nvPr/>
        </p:nvSpPr>
        <p:spPr>
          <a:xfrm>
            <a:off x="1279501"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a:lnSpc>
                <a:spcPct val="114999"/>
              </a:lnSpc>
            </a:pPr>
            <a:r>
              <a:rPr lang="en-US" dirty="0"/>
              <a:t>It is a method of providing sequential prompts to the GenAI model to generate sequential outputs, rather than getting the entire output at once.</a:t>
            </a:r>
          </a:p>
        </p:txBody>
      </p:sp>
      <p:pic>
        <p:nvPicPr>
          <p:cNvPr id="3" name="Picture 2" descr="A robot with blue eyes and a blue face&#10;&#10;Description automatically generated">
            <a:extLst>
              <a:ext uri="{FF2B5EF4-FFF2-40B4-BE49-F238E27FC236}">
                <a16:creationId xmlns:a16="http://schemas.microsoft.com/office/drawing/2014/main" id="{42028761-995E-AF6B-08E9-C2B2198C57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335" y="3102926"/>
            <a:ext cx="5349331" cy="3877949"/>
          </a:xfrm>
          <a:prstGeom prst="rect">
            <a:avLst/>
          </a:prstGeom>
        </p:spPr>
      </p:pic>
    </p:spTree>
    <p:custDataLst>
      <p:tags r:id="rId1"/>
    </p:custDataLst>
    <p:extLst>
      <p:ext uri="{BB962C8B-B14F-4D97-AF65-F5344CB8AC3E}">
        <p14:creationId xmlns:p14="http://schemas.microsoft.com/office/powerpoint/2010/main" val="1888565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82A8D7-3421-8263-5E22-5EBCCEDB8944}"/>
              </a:ext>
            </a:extLst>
          </p:cNvPr>
          <p:cNvSpPr>
            <a:spLocks noGrp="1"/>
          </p:cNvSpPr>
          <p:nvPr>
            <p:ph type="body" idx="10"/>
          </p:nvPr>
        </p:nvSpPr>
        <p:spPr/>
        <p:txBody>
          <a:bodyPr/>
          <a:lstStyle/>
          <a:p>
            <a:pPr marL="0" indent="0" algn="ctr">
              <a:buNone/>
            </a:pPr>
            <a:r>
              <a:rPr lang="en-US" dirty="0"/>
              <a:t>Use ChatGPT to try out the prompt below:</a:t>
            </a:r>
          </a:p>
        </p:txBody>
      </p:sp>
      <p:sp>
        <p:nvSpPr>
          <p:cNvPr id="4" name="Title 3">
            <a:extLst>
              <a:ext uri="{FF2B5EF4-FFF2-40B4-BE49-F238E27FC236}">
                <a16:creationId xmlns:a16="http://schemas.microsoft.com/office/drawing/2014/main" id="{58ACC8EC-D957-92DE-C1F6-86AFA348162D}"/>
              </a:ext>
            </a:extLst>
          </p:cNvPr>
          <p:cNvSpPr>
            <a:spLocks noGrp="1"/>
          </p:cNvSpPr>
          <p:nvPr>
            <p:ph type="title"/>
          </p:nvPr>
        </p:nvSpPr>
        <p:spPr/>
        <p:txBody>
          <a:bodyPr/>
          <a:lstStyle/>
          <a:p>
            <a:r>
              <a:rPr lang="en-IN"/>
              <a:t>Do It on Your Own</a:t>
            </a:r>
            <a:r>
              <a:rPr lang="en-US"/>
              <a:t>: Chain-of-Thought Prompting</a:t>
            </a:r>
            <a:endParaRPr lang="en-IN"/>
          </a:p>
        </p:txBody>
      </p:sp>
      <p:sp>
        <p:nvSpPr>
          <p:cNvPr id="5" name="Rectangle: Rounded Corners 4">
            <a:extLst>
              <a:ext uri="{FF2B5EF4-FFF2-40B4-BE49-F238E27FC236}">
                <a16:creationId xmlns:a16="http://schemas.microsoft.com/office/drawing/2014/main" id="{4C0C3ABB-1327-DAC0-6B01-F416424FACA6}"/>
              </a:ext>
            </a:extLst>
          </p:cNvPr>
          <p:cNvSpPr/>
          <p:nvPr/>
        </p:nvSpPr>
        <p:spPr>
          <a:xfrm>
            <a:off x="8615711" y="2280473"/>
            <a:ext cx="7259063" cy="4578617"/>
          </a:xfrm>
          <a:prstGeom prst="roundRect">
            <a:avLst>
              <a:gd name="adj" fmla="val 486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9D5CFBE2-C52F-2EDD-2B58-8677F8024346}"/>
              </a:ext>
            </a:extLst>
          </p:cNvPr>
          <p:cNvSpPr/>
          <p:nvPr/>
        </p:nvSpPr>
        <p:spPr>
          <a:xfrm>
            <a:off x="768927" y="2280473"/>
            <a:ext cx="7259063" cy="4578617"/>
          </a:xfrm>
          <a:prstGeom prst="roundRect">
            <a:avLst>
              <a:gd name="adj" fmla="val 486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E59C64F5-87A9-3267-01C6-66839A0BC89E}"/>
              </a:ext>
            </a:extLst>
          </p:cNvPr>
          <p:cNvPicPr>
            <a:picLocks noChangeAspect="1"/>
          </p:cNvPicPr>
          <p:nvPr/>
        </p:nvPicPr>
        <p:blipFill>
          <a:blip r:embed="rId4"/>
          <a:stretch>
            <a:fillRect/>
          </a:stretch>
        </p:blipFill>
        <p:spPr>
          <a:xfrm>
            <a:off x="1006838" y="2769305"/>
            <a:ext cx="6830378" cy="3600953"/>
          </a:xfrm>
          <a:prstGeom prst="rect">
            <a:avLst/>
          </a:prstGeom>
        </p:spPr>
      </p:pic>
      <p:pic>
        <p:nvPicPr>
          <p:cNvPr id="10" name="Picture 9">
            <a:extLst>
              <a:ext uri="{FF2B5EF4-FFF2-40B4-BE49-F238E27FC236}">
                <a16:creationId xmlns:a16="http://schemas.microsoft.com/office/drawing/2014/main" id="{3EB39704-ABD7-9B56-5797-BA4E292C97F1}"/>
              </a:ext>
            </a:extLst>
          </p:cNvPr>
          <p:cNvPicPr>
            <a:picLocks noChangeAspect="1"/>
          </p:cNvPicPr>
          <p:nvPr/>
        </p:nvPicPr>
        <p:blipFill>
          <a:blip r:embed="rId5"/>
          <a:stretch>
            <a:fillRect/>
          </a:stretch>
        </p:blipFill>
        <p:spPr>
          <a:xfrm>
            <a:off x="8749079" y="2464462"/>
            <a:ext cx="6992326" cy="4210638"/>
          </a:xfrm>
          <a:prstGeom prst="rect">
            <a:avLst/>
          </a:prstGeom>
        </p:spPr>
      </p:pic>
      <p:sp>
        <p:nvSpPr>
          <p:cNvPr id="12" name="Brandline_LVC">
            <a:extLst>
              <a:ext uri="{FF2B5EF4-FFF2-40B4-BE49-F238E27FC236}">
                <a16:creationId xmlns:a16="http://schemas.microsoft.com/office/drawing/2014/main" id="{BE9BD86E-1188-7B2F-CC2D-078299C93E84}"/>
              </a:ext>
            </a:extLst>
          </p:cNvPr>
          <p:cNvSpPr/>
          <p:nvPr/>
        </p:nvSpPr>
        <p:spPr>
          <a:xfrm>
            <a:off x="2794000" y="816324"/>
            <a:ext cx="106748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18748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92BC7-26FA-78AB-7950-8085B6D3F25A}"/>
              </a:ext>
            </a:extLst>
          </p:cNvPr>
          <p:cNvSpPr>
            <a:spLocks noGrp="1"/>
          </p:cNvSpPr>
          <p:nvPr>
            <p:ph type="body" idx="10"/>
          </p:nvPr>
        </p:nvSpPr>
        <p:spPr>
          <a:xfrm>
            <a:off x="653386" y="4114800"/>
            <a:ext cx="7835706" cy="914400"/>
          </a:xfrm>
        </p:spPr>
        <p:txBody>
          <a:bodyPr/>
          <a:lstStyle/>
          <a:p>
            <a:r>
              <a:rPr lang="en-US" dirty="0"/>
              <a:t>Optimizing GenAI Models</a:t>
            </a:r>
          </a:p>
        </p:txBody>
      </p:sp>
    </p:spTree>
    <p:custDataLst>
      <p:tags r:id="rId1"/>
    </p:custDataLst>
    <p:extLst>
      <p:ext uri="{BB962C8B-B14F-4D97-AF65-F5344CB8AC3E}">
        <p14:creationId xmlns:p14="http://schemas.microsoft.com/office/powerpoint/2010/main" val="71029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D234EB-FC53-EB50-B19A-018BD28C29B4}"/>
              </a:ext>
            </a:extLst>
          </p:cNvPr>
          <p:cNvSpPr>
            <a:spLocks noGrp="1"/>
          </p:cNvSpPr>
          <p:nvPr>
            <p:ph type="body" idx="4294967295"/>
          </p:nvPr>
        </p:nvSpPr>
        <p:spPr>
          <a:xfrm>
            <a:off x="1966729" y="1471268"/>
            <a:ext cx="12322543" cy="903776"/>
          </a:xfrm>
        </p:spPr>
        <p:txBody>
          <a:bodyPr/>
          <a:lstStyle/>
          <a:p>
            <a:pPr marL="0" indent="0" algn="ctr">
              <a:buNone/>
            </a:pPr>
            <a:r>
              <a:rPr lang="en-US" dirty="0"/>
              <a:t>It ensures that a GenAI bot delivers reliable and similar responses when asked the same questions repeatedly. </a:t>
            </a:r>
          </a:p>
        </p:txBody>
      </p:sp>
      <p:sp>
        <p:nvSpPr>
          <p:cNvPr id="2" name="Title 1">
            <a:extLst>
              <a:ext uri="{FF2B5EF4-FFF2-40B4-BE49-F238E27FC236}">
                <a16:creationId xmlns:a16="http://schemas.microsoft.com/office/drawing/2014/main" id="{7C4B3A4E-91D0-E703-0B5C-291FA7BAB8F0}"/>
              </a:ext>
            </a:extLst>
          </p:cNvPr>
          <p:cNvSpPr>
            <a:spLocks noGrp="1"/>
          </p:cNvSpPr>
          <p:nvPr>
            <p:ph type="title"/>
          </p:nvPr>
        </p:nvSpPr>
        <p:spPr>
          <a:xfrm>
            <a:off x="-10160" y="229878"/>
            <a:ext cx="16276320" cy="687244"/>
          </a:xfrm>
        </p:spPr>
        <p:txBody>
          <a:bodyPr/>
          <a:lstStyle/>
          <a:p>
            <a:r>
              <a:rPr lang="en-US"/>
              <a:t>Self-Consistency Prompting</a:t>
            </a:r>
          </a:p>
        </p:txBody>
      </p:sp>
      <p:pic>
        <p:nvPicPr>
          <p:cNvPr id="5" name="Picture 4" descr="Free vector open automation architecture abstract concept illustration">
            <a:extLst>
              <a:ext uri="{FF2B5EF4-FFF2-40B4-BE49-F238E27FC236}">
                <a16:creationId xmlns:a16="http://schemas.microsoft.com/office/drawing/2014/main" id="{ED782A72-1EF4-22DB-40BC-59BAA1B13FA3}"/>
              </a:ext>
            </a:extLst>
          </p:cNvPr>
          <p:cNvPicPr>
            <a:picLocks noChangeAspect="1"/>
          </p:cNvPicPr>
          <p:nvPr/>
        </p:nvPicPr>
        <p:blipFill>
          <a:blip r:embed="rId4"/>
          <a:stretch>
            <a:fillRect/>
          </a:stretch>
        </p:blipFill>
        <p:spPr>
          <a:xfrm>
            <a:off x="1534110" y="2467631"/>
            <a:ext cx="4602418" cy="4602418"/>
          </a:xfrm>
          <a:prstGeom prst="rect">
            <a:avLst/>
          </a:prstGeom>
        </p:spPr>
      </p:pic>
      <p:sp>
        <p:nvSpPr>
          <p:cNvPr id="8" name="Google Shape;249;p38">
            <a:extLst>
              <a:ext uri="{FF2B5EF4-FFF2-40B4-BE49-F238E27FC236}">
                <a16:creationId xmlns:a16="http://schemas.microsoft.com/office/drawing/2014/main" id="{D14BFE9F-4A9A-79EC-77CD-44D985CB7DFF}"/>
              </a:ext>
            </a:extLst>
          </p:cNvPr>
          <p:cNvSpPr/>
          <p:nvPr/>
        </p:nvSpPr>
        <p:spPr>
          <a:xfrm>
            <a:off x="6596666" y="4139942"/>
            <a:ext cx="7614057" cy="1390798"/>
          </a:xfrm>
          <a:prstGeom prst="roundRect">
            <a:avLst>
              <a:gd name="adj" fmla="val 7168"/>
            </a:avLst>
          </a:prstGeom>
          <a:noFill/>
          <a:ln w="19050" cap="flat" cmpd="sng">
            <a:solidFill>
              <a:schemeClr val="bg2">
                <a:lumMod val="25000"/>
              </a:schemeClr>
            </a:solidFill>
            <a:prstDash val="solid"/>
            <a:round/>
            <a:headEnd type="none" w="sm" len="sm"/>
            <a:tailEnd type="none" w="sm" len="sm"/>
          </a:ln>
        </p:spPr>
        <p:txBody>
          <a:bodyPr spcFirstLastPara="1" wrap="square" lIns="91425" tIns="45700" rIns="91425" bIns="45700" anchor="ctr" anchorCtr="0">
            <a:noAutofit/>
          </a:bodyPr>
          <a:lstStyle/>
          <a:p>
            <a:pPr marL="50800" algn="ctr">
              <a:lnSpc>
                <a:spcPct val="114000"/>
              </a:lnSpc>
            </a:pPr>
            <a:r>
              <a:rPr lang="en-US" sz="2200" dirty="0">
                <a:solidFill>
                  <a:schemeClr val="tx1">
                    <a:lumMod val="75000"/>
                    <a:lumOff val="25000"/>
                  </a:schemeClr>
                </a:solidFill>
                <a:ea typeface="Open Sans"/>
                <a:cs typeface="Open Sans"/>
              </a:rPr>
              <a:t>Repeatedly prompting "What's the capital of France?" should consistently yield the answer </a:t>
            </a:r>
            <a:r>
              <a:rPr lang="en-US" sz="2200" i="1" dirty="0">
                <a:solidFill>
                  <a:schemeClr val="tx1">
                    <a:lumMod val="75000"/>
                    <a:lumOff val="25000"/>
                  </a:schemeClr>
                </a:solidFill>
                <a:ea typeface="Open Sans"/>
                <a:cs typeface="Open Sans"/>
              </a:rPr>
              <a:t>Paris</a:t>
            </a:r>
            <a:r>
              <a:rPr lang="en-US" sz="2200" dirty="0">
                <a:solidFill>
                  <a:schemeClr val="tx1">
                    <a:lumMod val="75000"/>
                    <a:lumOff val="25000"/>
                  </a:schemeClr>
                </a:solidFill>
                <a:ea typeface="Open Sans"/>
                <a:cs typeface="Open Sans"/>
              </a:rPr>
              <a:t>.</a:t>
            </a:r>
            <a:endParaRPr lang="en-US" sz="2200" b="1" dirty="0">
              <a:solidFill>
                <a:schemeClr val="tx1">
                  <a:lumMod val="75000"/>
                  <a:lumOff val="25000"/>
                </a:schemeClr>
              </a:solidFill>
              <a:ea typeface="Open Sans"/>
              <a:cs typeface="Open Sans"/>
            </a:endParaRPr>
          </a:p>
        </p:txBody>
      </p:sp>
      <p:sp>
        <p:nvSpPr>
          <p:cNvPr id="10" name="Text Placeholder 4">
            <a:extLst>
              <a:ext uri="{FF2B5EF4-FFF2-40B4-BE49-F238E27FC236}">
                <a16:creationId xmlns:a16="http://schemas.microsoft.com/office/drawing/2014/main" id="{596FAD03-6B2E-3F22-5291-991FE5DD2DA7}"/>
              </a:ext>
            </a:extLst>
          </p:cNvPr>
          <p:cNvSpPr txBox="1">
            <a:spLocks/>
          </p:cNvSpPr>
          <p:nvPr/>
        </p:nvSpPr>
        <p:spPr>
          <a:xfrm>
            <a:off x="1900146" y="7495147"/>
            <a:ext cx="12451817"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t>This process makes the AI more reliable, reduces confusion, enhances the user experience, and paves the way for efficient learning.</a:t>
            </a:r>
          </a:p>
        </p:txBody>
      </p:sp>
      <p:sp>
        <p:nvSpPr>
          <p:cNvPr id="7" name="Google Shape;509;p64">
            <a:extLst>
              <a:ext uri="{FF2B5EF4-FFF2-40B4-BE49-F238E27FC236}">
                <a16:creationId xmlns:a16="http://schemas.microsoft.com/office/drawing/2014/main" id="{D8F03132-DDDB-58E1-3D49-7E92A9AB4F39}"/>
              </a:ext>
            </a:extLst>
          </p:cNvPr>
          <p:cNvSpPr txBox="1"/>
          <p:nvPr/>
        </p:nvSpPr>
        <p:spPr>
          <a:xfrm>
            <a:off x="6703596" y="3675561"/>
            <a:ext cx="1725146" cy="451681"/>
          </a:xfrm>
          <a:prstGeom prst="round2SameRect">
            <a:avLst/>
          </a:prstGeom>
          <a:solidFill>
            <a:srgbClr val="677E9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a:t>
            </a:r>
            <a:endParaRPr sz="2200" b="0" i="0" u="none" strike="noStrike" cap="none">
              <a:solidFill>
                <a:schemeClr val="lt1"/>
              </a:solidFill>
              <a:latin typeface="Open Sans"/>
              <a:ea typeface="Open Sans"/>
              <a:cs typeface="Open Sans"/>
              <a:sym typeface="Open Sans"/>
            </a:endParaRPr>
          </a:p>
        </p:txBody>
      </p:sp>
      <p:sp>
        <p:nvSpPr>
          <p:cNvPr id="11" name="Brandline_LVC">
            <a:extLst>
              <a:ext uri="{FF2B5EF4-FFF2-40B4-BE49-F238E27FC236}">
                <a16:creationId xmlns:a16="http://schemas.microsoft.com/office/drawing/2014/main" id="{A876600E-E097-AFA7-61F8-3E1D58289548}"/>
              </a:ext>
            </a:extLst>
          </p:cNvPr>
          <p:cNvSpPr/>
          <p:nvPr/>
        </p:nvSpPr>
        <p:spPr>
          <a:xfrm>
            <a:off x="5092700" y="816324"/>
            <a:ext cx="60722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94860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82A8D7-3421-8263-5E22-5EBCCEDB8944}"/>
              </a:ext>
            </a:extLst>
          </p:cNvPr>
          <p:cNvSpPr>
            <a:spLocks noGrp="1"/>
          </p:cNvSpPr>
          <p:nvPr>
            <p:ph type="body" idx="10"/>
          </p:nvPr>
        </p:nvSpPr>
        <p:spPr/>
        <p:txBody>
          <a:bodyPr/>
          <a:lstStyle/>
          <a:p>
            <a:r>
              <a:rPr lang="en-US" dirty="0"/>
              <a:t>Use ChatGPT to try out the prompt below:</a:t>
            </a:r>
            <a:endParaRPr lang="en-IN" dirty="0"/>
          </a:p>
        </p:txBody>
      </p:sp>
      <p:sp>
        <p:nvSpPr>
          <p:cNvPr id="4" name="Title 3">
            <a:extLst>
              <a:ext uri="{FF2B5EF4-FFF2-40B4-BE49-F238E27FC236}">
                <a16:creationId xmlns:a16="http://schemas.microsoft.com/office/drawing/2014/main" id="{58ACC8EC-D957-92DE-C1F6-86AFA348162D}"/>
              </a:ext>
            </a:extLst>
          </p:cNvPr>
          <p:cNvSpPr>
            <a:spLocks noGrp="1"/>
          </p:cNvSpPr>
          <p:nvPr>
            <p:ph type="title"/>
          </p:nvPr>
        </p:nvSpPr>
        <p:spPr/>
        <p:txBody>
          <a:bodyPr/>
          <a:lstStyle/>
          <a:p>
            <a:r>
              <a:rPr lang="en-IN"/>
              <a:t>Do It on Your Own</a:t>
            </a:r>
            <a:r>
              <a:rPr lang="en-US"/>
              <a:t>: Self-Consistency Prompting</a:t>
            </a:r>
            <a:endParaRPr lang="en-IN"/>
          </a:p>
        </p:txBody>
      </p:sp>
      <p:sp>
        <p:nvSpPr>
          <p:cNvPr id="5" name="Rectangle: Rounded Corners 4">
            <a:extLst>
              <a:ext uri="{FF2B5EF4-FFF2-40B4-BE49-F238E27FC236}">
                <a16:creationId xmlns:a16="http://schemas.microsoft.com/office/drawing/2014/main" id="{4C0C3ABB-1327-DAC0-6B01-F416424FACA6}"/>
              </a:ext>
            </a:extLst>
          </p:cNvPr>
          <p:cNvSpPr/>
          <p:nvPr/>
        </p:nvSpPr>
        <p:spPr>
          <a:xfrm>
            <a:off x="8615711" y="3325491"/>
            <a:ext cx="7259063" cy="3783981"/>
          </a:xfrm>
          <a:prstGeom prst="roundRect">
            <a:avLst>
              <a:gd name="adj" fmla="val 486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9D5CFBE2-C52F-2EDD-2B58-8677F8024346}"/>
              </a:ext>
            </a:extLst>
          </p:cNvPr>
          <p:cNvSpPr/>
          <p:nvPr/>
        </p:nvSpPr>
        <p:spPr>
          <a:xfrm>
            <a:off x="768927" y="3325491"/>
            <a:ext cx="7259063" cy="3783981"/>
          </a:xfrm>
          <a:prstGeom prst="roundRect">
            <a:avLst>
              <a:gd name="adj" fmla="val 486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Brandline_LVC">
            <a:extLst>
              <a:ext uri="{FF2B5EF4-FFF2-40B4-BE49-F238E27FC236}">
                <a16:creationId xmlns:a16="http://schemas.microsoft.com/office/drawing/2014/main" id="{BE9BD86E-1188-7B2F-CC2D-078299C93E84}"/>
              </a:ext>
            </a:extLst>
          </p:cNvPr>
          <p:cNvSpPr/>
          <p:nvPr/>
        </p:nvSpPr>
        <p:spPr>
          <a:xfrm>
            <a:off x="2908300" y="816324"/>
            <a:ext cx="1044456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3DF4C2EB-781E-D15E-4F0F-F074AEFAA98E}"/>
              </a:ext>
            </a:extLst>
          </p:cNvPr>
          <p:cNvPicPr>
            <a:picLocks noChangeAspect="1"/>
          </p:cNvPicPr>
          <p:nvPr/>
        </p:nvPicPr>
        <p:blipFill rotWithShape="1">
          <a:blip r:embed="rId4"/>
          <a:srcRect l="4641" r="15101"/>
          <a:stretch/>
        </p:blipFill>
        <p:spPr>
          <a:xfrm>
            <a:off x="1291857" y="3609114"/>
            <a:ext cx="6039150" cy="3216734"/>
          </a:xfrm>
          <a:prstGeom prst="rect">
            <a:avLst/>
          </a:prstGeom>
        </p:spPr>
      </p:pic>
      <p:pic>
        <p:nvPicPr>
          <p:cNvPr id="16" name="Picture 15">
            <a:extLst>
              <a:ext uri="{FF2B5EF4-FFF2-40B4-BE49-F238E27FC236}">
                <a16:creationId xmlns:a16="http://schemas.microsoft.com/office/drawing/2014/main" id="{51B048E0-62FD-20F4-E009-13B3F9DC2B8E}"/>
              </a:ext>
            </a:extLst>
          </p:cNvPr>
          <p:cNvPicPr>
            <a:picLocks noChangeAspect="1"/>
          </p:cNvPicPr>
          <p:nvPr/>
        </p:nvPicPr>
        <p:blipFill rotWithShape="1">
          <a:blip r:embed="rId5"/>
          <a:srcRect l="1318" r="12731"/>
          <a:stretch/>
        </p:blipFill>
        <p:spPr>
          <a:xfrm>
            <a:off x="8788400" y="3504827"/>
            <a:ext cx="7060974" cy="3425309"/>
          </a:xfrm>
          <a:prstGeom prst="rect">
            <a:avLst/>
          </a:prstGeom>
        </p:spPr>
      </p:pic>
    </p:spTree>
    <p:custDataLst>
      <p:tags r:id="rId1"/>
    </p:custDataLst>
    <p:extLst>
      <p:ext uri="{BB962C8B-B14F-4D97-AF65-F5344CB8AC3E}">
        <p14:creationId xmlns:p14="http://schemas.microsoft.com/office/powerpoint/2010/main" val="118326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ector the girl is watering the tree of education">
            <a:extLst>
              <a:ext uri="{FF2B5EF4-FFF2-40B4-BE49-F238E27FC236}">
                <a16:creationId xmlns:a16="http://schemas.microsoft.com/office/drawing/2014/main" id="{30788404-9BA9-6112-2B76-17AED05AE485}"/>
              </a:ext>
            </a:extLst>
          </p:cNvPr>
          <p:cNvPicPr>
            <a:picLocks noChangeAspect="1"/>
          </p:cNvPicPr>
          <p:nvPr/>
        </p:nvPicPr>
        <p:blipFill rotWithShape="1">
          <a:blip r:embed="rId4"/>
          <a:srcRect l="16023" t="23224" r="15751" b="24314"/>
          <a:stretch/>
        </p:blipFill>
        <p:spPr>
          <a:xfrm>
            <a:off x="1679516" y="2651743"/>
            <a:ext cx="5414638" cy="4163486"/>
          </a:xfrm>
          <a:prstGeom prst="rect">
            <a:avLst/>
          </a:prstGeom>
        </p:spPr>
      </p:pic>
      <p:sp>
        <p:nvSpPr>
          <p:cNvPr id="4" name="Title 3">
            <a:extLst>
              <a:ext uri="{FF2B5EF4-FFF2-40B4-BE49-F238E27FC236}">
                <a16:creationId xmlns:a16="http://schemas.microsoft.com/office/drawing/2014/main" id="{F0721C37-DB04-41B3-078C-688A1DC5FA8F}"/>
              </a:ext>
            </a:extLst>
          </p:cNvPr>
          <p:cNvSpPr>
            <a:spLocks noGrp="1"/>
          </p:cNvSpPr>
          <p:nvPr>
            <p:ph type="title"/>
          </p:nvPr>
        </p:nvSpPr>
        <p:spPr>
          <a:xfrm>
            <a:off x="-10160" y="229878"/>
            <a:ext cx="16276320" cy="687244"/>
          </a:xfrm>
        </p:spPr>
        <p:txBody>
          <a:bodyPr/>
          <a:lstStyle/>
          <a:p>
            <a:r>
              <a:rPr lang="en-US"/>
              <a:t>Tree-of-Thought Prompting (</a:t>
            </a:r>
            <a:r>
              <a:rPr lang="en-US" err="1"/>
              <a:t>ToT</a:t>
            </a:r>
            <a:r>
              <a:rPr lang="en-US"/>
              <a:t>)</a:t>
            </a:r>
          </a:p>
        </p:txBody>
      </p:sp>
      <p:sp>
        <p:nvSpPr>
          <p:cNvPr id="2" name="Text Placeholder 3">
            <a:extLst>
              <a:ext uri="{FF2B5EF4-FFF2-40B4-BE49-F238E27FC236}">
                <a16:creationId xmlns:a16="http://schemas.microsoft.com/office/drawing/2014/main" id="{A9765850-741C-C9A1-633A-90883DFD7F6A}"/>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t>It is a method in GenAI models that helps solve complex problems. </a:t>
            </a:r>
          </a:p>
        </p:txBody>
      </p:sp>
      <p:sp>
        <p:nvSpPr>
          <p:cNvPr id="3" name="Text Placeholder 4">
            <a:extLst>
              <a:ext uri="{FF2B5EF4-FFF2-40B4-BE49-F238E27FC236}">
                <a16:creationId xmlns:a16="http://schemas.microsoft.com/office/drawing/2014/main" id="{F0ADF6F3-F038-E5DF-18A0-59EA69F874F0}"/>
              </a:ext>
            </a:extLst>
          </p:cNvPr>
          <p:cNvSpPr txBox="1">
            <a:spLocks/>
          </p:cNvSpPr>
          <p:nvPr/>
        </p:nvSpPr>
        <p:spPr>
          <a:xfrm>
            <a:off x="1291857" y="7631167"/>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t>It is useful for tasks that require strategic thinking or involve multiple steps.</a:t>
            </a:r>
          </a:p>
        </p:txBody>
      </p:sp>
      <p:sp>
        <p:nvSpPr>
          <p:cNvPr id="8" name="Google Shape;258;p17">
            <a:extLst>
              <a:ext uri="{FF2B5EF4-FFF2-40B4-BE49-F238E27FC236}">
                <a16:creationId xmlns:a16="http://schemas.microsoft.com/office/drawing/2014/main" id="{6D87EA79-FC09-09EB-236C-8046538BC2EF}"/>
              </a:ext>
            </a:extLst>
          </p:cNvPr>
          <p:cNvSpPr/>
          <p:nvPr/>
        </p:nvSpPr>
        <p:spPr>
          <a:xfrm>
            <a:off x="7453682" y="2628081"/>
            <a:ext cx="6664702" cy="1282955"/>
          </a:xfrm>
          <a:prstGeom prst="roundRect">
            <a:avLst>
              <a:gd name="adj" fmla="val 13808"/>
            </a:avLst>
          </a:prstGeom>
          <a:solidFill>
            <a:srgbClr val="E6E4DA"/>
          </a:solidFill>
          <a:ln w="19050">
            <a:noFill/>
          </a:ln>
        </p:spPr>
        <p:txBody>
          <a:bodyPr spcFirstLastPara="1" wrap="square" lIns="91425" tIns="45700" rIns="91425" bIns="45700" anchor="ctr" anchorCtr="0">
            <a:noAutofit/>
          </a:bodyPr>
          <a:lstStyle/>
          <a:p>
            <a:pPr algn="ctr">
              <a:lnSpc>
                <a:spcPct val="113000"/>
              </a:lnSpc>
              <a:buClr>
                <a:srgbClr val="000000"/>
              </a:buClr>
              <a:buSzPts val="2200"/>
            </a:pPr>
            <a:r>
              <a:rPr lang="en-US" sz="2200" dirty="0">
                <a:solidFill>
                  <a:schemeClr val="tx1">
                    <a:lumMod val="75000"/>
                    <a:lumOff val="25000"/>
                  </a:schemeClr>
                </a:solidFill>
                <a:latin typeface="Open Sans"/>
                <a:ea typeface="Open Sans"/>
                <a:cs typeface="Open Sans"/>
              </a:rPr>
              <a:t>It forms a </a:t>
            </a:r>
            <a:r>
              <a:rPr lang="en-US" sz="2200" i="1" dirty="0">
                <a:solidFill>
                  <a:schemeClr val="tx1">
                    <a:lumMod val="75000"/>
                    <a:lumOff val="25000"/>
                  </a:schemeClr>
                </a:solidFill>
                <a:latin typeface="Open Sans"/>
                <a:ea typeface="Open Sans"/>
                <a:cs typeface="Open Sans"/>
              </a:rPr>
              <a:t>tree </a:t>
            </a:r>
            <a:r>
              <a:rPr lang="en-US" sz="2200" dirty="0">
                <a:solidFill>
                  <a:schemeClr val="tx1">
                    <a:lumMod val="75000"/>
                    <a:lumOff val="25000"/>
                  </a:schemeClr>
                </a:solidFill>
                <a:latin typeface="Open Sans"/>
                <a:ea typeface="Open Sans"/>
                <a:cs typeface="Open Sans"/>
              </a:rPr>
              <a:t>with various thought paths or steps, resembling branches on a tree.</a:t>
            </a:r>
            <a:endParaRPr lang="en-US" sz="2200" dirty="0">
              <a:solidFill>
                <a:schemeClr val="tx1">
                  <a:lumMod val="75000"/>
                  <a:lumOff val="25000"/>
                </a:schemeClr>
              </a:solidFill>
              <a:ea typeface="Open Sans"/>
              <a:cs typeface="Open Sans"/>
            </a:endParaRPr>
          </a:p>
        </p:txBody>
      </p:sp>
      <p:sp>
        <p:nvSpPr>
          <p:cNvPr id="9" name="Google Shape;258;p17">
            <a:extLst>
              <a:ext uri="{FF2B5EF4-FFF2-40B4-BE49-F238E27FC236}">
                <a16:creationId xmlns:a16="http://schemas.microsoft.com/office/drawing/2014/main" id="{31ADE540-3870-DBF9-6EA1-F166C03C8687}"/>
              </a:ext>
            </a:extLst>
          </p:cNvPr>
          <p:cNvSpPr/>
          <p:nvPr/>
        </p:nvSpPr>
        <p:spPr>
          <a:xfrm>
            <a:off x="7453682" y="4122508"/>
            <a:ext cx="6664702" cy="1282955"/>
          </a:xfrm>
          <a:prstGeom prst="roundRect">
            <a:avLst>
              <a:gd name="adj" fmla="val 13808"/>
            </a:avLst>
          </a:prstGeom>
          <a:solidFill>
            <a:srgbClr val="E6E4DA"/>
          </a:solidFill>
          <a:ln w="19050">
            <a:noFill/>
          </a:ln>
        </p:spPr>
        <p:txBody>
          <a:bodyPr spcFirstLastPara="1" wrap="square" lIns="91425" tIns="45700" rIns="91425" bIns="45700" anchor="ctr" anchorCtr="0">
            <a:noAutofit/>
          </a:bodyPr>
          <a:lstStyle/>
          <a:p>
            <a:pPr algn="ctr">
              <a:lnSpc>
                <a:spcPct val="113000"/>
              </a:lnSpc>
              <a:buClr>
                <a:srgbClr val="000000"/>
              </a:buClr>
              <a:buSzPts val="2200"/>
            </a:pPr>
            <a:r>
              <a:rPr lang="en-US" sz="2200" dirty="0">
                <a:solidFill>
                  <a:schemeClr val="tx1">
                    <a:lumMod val="75000"/>
                    <a:lumOff val="25000"/>
                  </a:schemeClr>
                </a:solidFill>
                <a:latin typeface="Open Sans"/>
                <a:ea typeface="Open Sans"/>
                <a:cs typeface="Open Sans"/>
              </a:rPr>
              <a:t>Each branch represents a potential step or idea toward solving a problem. </a:t>
            </a:r>
          </a:p>
        </p:txBody>
      </p:sp>
      <p:sp>
        <p:nvSpPr>
          <p:cNvPr id="11" name="Google Shape;258;p17">
            <a:extLst>
              <a:ext uri="{FF2B5EF4-FFF2-40B4-BE49-F238E27FC236}">
                <a16:creationId xmlns:a16="http://schemas.microsoft.com/office/drawing/2014/main" id="{204655DA-F405-C9E4-C0DE-9038875CD9B1}"/>
              </a:ext>
            </a:extLst>
          </p:cNvPr>
          <p:cNvSpPr/>
          <p:nvPr/>
        </p:nvSpPr>
        <p:spPr>
          <a:xfrm>
            <a:off x="7453682" y="5616935"/>
            <a:ext cx="6664702" cy="1282955"/>
          </a:xfrm>
          <a:prstGeom prst="roundRect">
            <a:avLst>
              <a:gd name="adj" fmla="val 13808"/>
            </a:avLst>
          </a:prstGeom>
          <a:solidFill>
            <a:srgbClr val="E6E4DA"/>
          </a:solidFill>
          <a:ln w="19050">
            <a:noFill/>
          </a:ln>
        </p:spPr>
        <p:txBody>
          <a:bodyPr spcFirstLastPara="1" wrap="square" lIns="91425" tIns="45700" rIns="91425" bIns="45700" anchor="ctr" anchorCtr="0">
            <a:noAutofit/>
          </a:bodyPr>
          <a:lstStyle/>
          <a:p>
            <a:pPr algn="ctr">
              <a:lnSpc>
                <a:spcPct val="113000"/>
              </a:lnSpc>
              <a:buClr>
                <a:srgbClr val="000000"/>
              </a:buClr>
              <a:buSzPts val="2200"/>
            </a:pPr>
            <a:r>
              <a:rPr lang="en-US" sz="2200" dirty="0">
                <a:solidFill>
                  <a:schemeClr val="tx1">
                    <a:lumMod val="75000"/>
                    <a:lumOff val="25000"/>
                  </a:schemeClr>
                </a:solidFill>
                <a:latin typeface="Open Sans"/>
                <a:ea typeface="Open Sans"/>
                <a:cs typeface="Open Sans"/>
              </a:rPr>
              <a:t>The AI evaluates these branches to identify the best solution.</a:t>
            </a:r>
          </a:p>
        </p:txBody>
      </p:sp>
      <p:sp>
        <p:nvSpPr>
          <p:cNvPr id="13" name="Brandline_LVC">
            <a:extLst>
              <a:ext uri="{FF2B5EF4-FFF2-40B4-BE49-F238E27FC236}">
                <a16:creationId xmlns:a16="http://schemas.microsoft.com/office/drawing/2014/main" id="{9FC8B1F2-EF8B-1B5E-FE16-4292CEA2422C}"/>
              </a:ext>
            </a:extLst>
          </p:cNvPr>
          <p:cNvSpPr/>
          <p:nvPr/>
        </p:nvSpPr>
        <p:spPr>
          <a:xfrm>
            <a:off x="4508500" y="816324"/>
            <a:ext cx="7243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1322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F3812B3-A2F2-E31D-5A2F-7B14B71BF170}"/>
              </a:ext>
            </a:extLst>
          </p:cNvPr>
          <p:cNvSpPr/>
          <p:nvPr/>
        </p:nvSpPr>
        <p:spPr>
          <a:xfrm>
            <a:off x="4498469" y="2375044"/>
            <a:ext cx="7259063" cy="4578617"/>
          </a:xfrm>
          <a:prstGeom prst="roundRect">
            <a:avLst>
              <a:gd name="adj" fmla="val 486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59615BD5-883B-6B89-BC06-92C51165E86F}"/>
              </a:ext>
            </a:extLst>
          </p:cNvPr>
          <p:cNvSpPr>
            <a:spLocks noGrp="1"/>
          </p:cNvSpPr>
          <p:nvPr>
            <p:ph type="body" idx="4294967295"/>
          </p:nvPr>
        </p:nvSpPr>
        <p:spPr>
          <a:xfrm>
            <a:off x="1279501" y="1471268"/>
            <a:ext cx="13696999" cy="903776"/>
          </a:xfrm>
        </p:spPr>
        <p:txBody>
          <a:bodyPr/>
          <a:lstStyle/>
          <a:p>
            <a:pPr marL="0" indent="0" algn="ctr">
              <a:buNone/>
            </a:pPr>
            <a:r>
              <a:rPr lang="en-US" dirty="0"/>
              <a:t>Use ChatGPT to try out the prompt below:</a:t>
            </a:r>
          </a:p>
        </p:txBody>
      </p:sp>
      <p:sp>
        <p:nvSpPr>
          <p:cNvPr id="4" name="Title 3">
            <a:extLst>
              <a:ext uri="{FF2B5EF4-FFF2-40B4-BE49-F238E27FC236}">
                <a16:creationId xmlns:a16="http://schemas.microsoft.com/office/drawing/2014/main" id="{B2C73076-BA01-12BC-FB03-103B11029A8D}"/>
              </a:ext>
            </a:extLst>
          </p:cNvPr>
          <p:cNvSpPr>
            <a:spLocks noGrp="1"/>
          </p:cNvSpPr>
          <p:nvPr>
            <p:ph type="title"/>
          </p:nvPr>
        </p:nvSpPr>
        <p:spPr>
          <a:xfrm>
            <a:off x="-10160" y="229878"/>
            <a:ext cx="16276320" cy="687244"/>
          </a:xfrm>
        </p:spPr>
        <p:txBody>
          <a:bodyPr/>
          <a:lstStyle/>
          <a:p>
            <a:r>
              <a:rPr lang="en-US" err="1"/>
              <a:t>ToT</a:t>
            </a:r>
            <a:r>
              <a:rPr lang="en-US"/>
              <a:t> Prompting: Example</a:t>
            </a:r>
          </a:p>
        </p:txBody>
      </p:sp>
      <p:sp>
        <p:nvSpPr>
          <p:cNvPr id="10" name="Text Placeholder 4">
            <a:extLst>
              <a:ext uri="{FF2B5EF4-FFF2-40B4-BE49-F238E27FC236}">
                <a16:creationId xmlns:a16="http://schemas.microsoft.com/office/drawing/2014/main" id="{EBCDD795-027C-5B61-F270-A3E1A5A471C1}"/>
              </a:ext>
            </a:extLst>
          </p:cNvPr>
          <p:cNvSpPr txBox="1">
            <a:spLocks/>
          </p:cNvSpPr>
          <p:nvPr/>
        </p:nvSpPr>
        <p:spPr>
          <a:xfrm>
            <a:off x="2466137" y="7425877"/>
            <a:ext cx="11319834"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t>Note: The AI uses </a:t>
            </a:r>
            <a:r>
              <a:rPr lang="en-US" dirty="0" err="1"/>
              <a:t>ToT</a:t>
            </a:r>
            <a:r>
              <a:rPr lang="en-US" dirty="0"/>
              <a:t> to break down the problem into smaller steps, evaluate each step, and arrive at the correct solution.</a:t>
            </a:r>
          </a:p>
        </p:txBody>
      </p:sp>
      <p:sp>
        <p:nvSpPr>
          <p:cNvPr id="8" name="Brandline_LVC">
            <a:extLst>
              <a:ext uri="{FF2B5EF4-FFF2-40B4-BE49-F238E27FC236}">
                <a16:creationId xmlns:a16="http://schemas.microsoft.com/office/drawing/2014/main" id="{8049A338-7743-F49C-0721-502F2F0F3FD6}"/>
              </a:ext>
            </a:extLst>
          </p:cNvPr>
          <p:cNvSpPr/>
          <p:nvPr/>
        </p:nvSpPr>
        <p:spPr>
          <a:xfrm>
            <a:off x="5435600" y="816324"/>
            <a:ext cx="53856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F985E64-4269-CC79-93A6-24CA70BA21C5}"/>
              </a:ext>
            </a:extLst>
          </p:cNvPr>
          <p:cNvPicPr>
            <a:picLocks noChangeAspect="1"/>
          </p:cNvPicPr>
          <p:nvPr/>
        </p:nvPicPr>
        <p:blipFill>
          <a:blip r:embed="rId4"/>
          <a:stretch>
            <a:fillRect/>
          </a:stretch>
        </p:blipFill>
        <p:spPr>
          <a:xfrm>
            <a:off x="4590109" y="2526121"/>
            <a:ext cx="7086451" cy="4274367"/>
          </a:xfrm>
          <a:prstGeom prst="rect">
            <a:avLst/>
          </a:prstGeom>
        </p:spPr>
      </p:pic>
    </p:spTree>
    <p:custDataLst>
      <p:tags r:id="rId1"/>
    </p:custDataLst>
    <p:extLst>
      <p:ext uri="{BB962C8B-B14F-4D97-AF65-F5344CB8AC3E}">
        <p14:creationId xmlns:p14="http://schemas.microsoft.com/office/powerpoint/2010/main" val="1425428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E4898F7-1150-FC21-1244-857F57E103CB}"/>
              </a:ext>
            </a:extLst>
          </p:cNvPr>
          <p:cNvSpPr>
            <a:spLocks noGrp="1"/>
          </p:cNvSpPr>
          <p:nvPr>
            <p:ph type="body" idx="10"/>
          </p:nvPr>
        </p:nvSpPr>
        <p:spPr/>
        <p:txBody>
          <a:bodyPr/>
          <a:lstStyle/>
          <a:p>
            <a:r>
              <a:rPr lang="en-US"/>
              <a:t>Best Practices for Creating Prompts</a:t>
            </a:r>
            <a:endParaRPr lang="en-IN"/>
          </a:p>
        </p:txBody>
      </p:sp>
    </p:spTree>
    <p:custDataLst>
      <p:tags r:id="rId1"/>
    </p:custDataLst>
    <p:extLst>
      <p:ext uri="{BB962C8B-B14F-4D97-AF65-F5344CB8AC3E}">
        <p14:creationId xmlns:p14="http://schemas.microsoft.com/office/powerpoint/2010/main" val="3948045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Best Practices: Prompt Creation​</a:t>
            </a:r>
          </a:p>
        </p:txBody>
      </p:sp>
      <p:sp>
        <p:nvSpPr>
          <p:cNvPr id="7" name="Brandline_LVC">
            <a:extLst>
              <a:ext uri="{FF2B5EF4-FFF2-40B4-BE49-F238E27FC236}">
                <a16:creationId xmlns:a16="http://schemas.microsoft.com/office/drawing/2014/main" id="{DA7BC85B-9CA4-BD02-C544-950B513FF7E0}"/>
              </a:ext>
            </a:extLst>
          </p:cNvPr>
          <p:cNvSpPr/>
          <p:nvPr/>
        </p:nvSpPr>
        <p:spPr>
          <a:xfrm>
            <a:off x="4622799" y="816324"/>
            <a:ext cx="70159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223BC16-294F-A89C-77C0-0C84731915C8}"/>
              </a:ext>
            </a:extLst>
          </p:cNvPr>
          <p:cNvGrpSpPr/>
          <p:nvPr/>
        </p:nvGrpSpPr>
        <p:grpSpPr>
          <a:xfrm>
            <a:off x="1833763" y="2439209"/>
            <a:ext cx="12588475" cy="4945306"/>
            <a:chOff x="5366347" y="2439209"/>
            <a:chExt cx="12588475" cy="4945306"/>
          </a:xfrm>
        </p:grpSpPr>
        <p:sp>
          <p:nvSpPr>
            <p:cNvPr id="4" name="Google Shape;587;p70">
              <a:extLst>
                <a:ext uri="{FF2B5EF4-FFF2-40B4-BE49-F238E27FC236}">
                  <a16:creationId xmlns:a16="http://schemas.microsoft.com/office/drawing/2014/main" id="{25787EC6-DF5A-E36C-CA83-95283B2B6C17}"/>
                </a:ext>
              </a:extLst>
            </p:cNvPr>
            <p:cNvSpPr txBox="1"/>
            <p:nvPr/>
          </p:nvSpPr>
          <p:spPr>
            <a:xfrm>
              <a:off x="5680977" y="3411671"/>
              <a:ext cx="11959212" cy="3347144"/>
            </a:xfrm>
            <a:prstGeom prst="rect">
              <a:avLst/>
            </a:prstGeom>
            <a:noFill/>
            <a:ln>
              <a:noFill/>
            </a:ln>
          </p:spPr>
          <p:txBody>
            <a:bodyPr spcFirstLastPara="1" wrap="square" lIns="146275" tIns="73125" rIns="146275" bIns="73125" anchor="t" anchorCtr="0">
              <a:spAutoFit/>
            </a:bodyPr>
            <a:lstStyle/>
            <a:p>
              <a:pPr marL="342900" indent="-342900" fontAlgn="base">
                <a:lnSpc>
                  <a:spcPct val="113000"/>
                </a:lnSpc>
                <a:buClr>
                  <a:srgbClr val="000000"/>
                </a:buClr>
                <a:buSzPts val="2200"/>
                <a:buFont typeface="Arial" panose="020B0604020202020204" pitchFamily="34" charset="0"/>
                <a:buChar char="•"/>
              </a:pPr>
              <a:r>
                <a:rPr lang="en-US" sz="2200" dirty="0">
                  <a:solidFill>
                    <a:schemeClr val="tx1">
                      <a:lumMod val="75000"/>
                      <a:lumOff val="25000"/>
                    </a:schemeClr>
                  </a:solidFill>
                  <a:latin typeface="Open Sans"/>
                  <a:ea typeface="Open Sans"/>
                  <a:cs typeface="Open Sans"/>
                </a:rPr>
                <a:t>Begin the requests with clear and specific framing.</a:t>
              </a:r>
            </a:p>
            <a:p>
              <a:pPr marL="342900" indent="-342900" fontAlgn="base">
                <a:lnSpc>
                  <a:spcPct val="113000"/>
                </a:lnSpc>
                <a:buClr>
                  <a:srgbClr val="000000"/>
                </a:buClr>
                <a:buSzPts val="2200"/>
                <a:buFont typeface="Arial" panose="020B0604020202020204" pitchFamily="34" charset="0"/>
                <a:buChar char="•"/>
              </a:pPr>
              <a:endParaRPr lang="en-US" sz="2200" dirty="0">
                <a:solidFill>
                  <a:schemeClr val="tx1">
                    <a:lumMod val="75000"/>
                    <a:lumOff val="25000"/>
                  </a:schemeClr>
                </a:solidFill>
                <a:latin typeface="Open Sans"/>
                <a:ea typeface="Open Sans"/>
                <a:cs typeface="Open Sans"/>
              </a:endParaRPr>
            </a:p>
            <a:p>
              <a:pPr marL="342900" indent="-342900" fontAlgn="base">
                <a:lnSpc>
                  <a:spcPct val="113000"/>
                </a:lnSpc>
                <a:buClr>
                  <a:srgbClr val="000000"/>
                </a:buClr>
                <a:buSzPts val="2200"/>
                <a:buFont typeface="Arial" panose="020B0604020202020204" pitchFamily="34" charset="0"/>
                <a:buChar char="•"/>
              </a:pPr>
              <a:r>
                <a:rPr lang="en-US" sz="2200" b="1" dirty="0">
                  <a:solidFill>
                    <a:schemeClr val="tx1">
                      <a:lumMod val="75000"/>
                      <a:lumOff val="25000"/>
                    </a:schemeClr>
                  </a:solidFill>
                  <a:latin typeface="Open Sans"/>
                  <a:ea typeface="Open Sans"/>
                  <a:cs typeface="Open Sans"/>
                </a:rPr>
                <a:t>Example:</a:t>
              </a:r>
              <a:r>
                <a:rPr lang="en-US" sz="2200" dirty="0">
                  <a:solidFill>
                    <a:schemeClr val="tx1">
                      <a:lumMod val="75000"/>
                      <a:lumOff val="25000"/>
                    </a:schemeClr>
                  </a:solidFill>
                  <a:latin typeface="Open Sans"/>
                  <a:ea typeface="Open Sans"/>
                  <a:cs typeface="Open Sans"/>
                </a:rPr>
                <a:t> List 5 Paris tourist attractions with 2-3 sentence descriptions.</a:t>
              </a:r>
            </a:p>
            <a:p>
              <a:pPr marL="342900" indent="-342900" fontAlgn="base">
                <a:lnSpc>
                  <a:spcPct val="113000"/>
                </a:lnSpc>
                <a:buClr>
                  <a:srgbClr val="000000"/>
                </a:buClr>
                <a:buSzPts val="2200"/>
                <a:buFont typeface="Arial" panose="020B0604020202020204" pitchFamily="34" charset="0"/>
                <a:buChar char="•"/>
              </a:pPr>
              <a:endParaRPr lang="en-US" sz="1500" dirty="0">
                <a:solidFill>
                  <a:schemeClr val="tx1">
                    <a:lumMod val="75000"/>
                    <a:lumOff val="25000"/>
                  </a:schemeClr>
                </a:solidFill>
                <a:latin typeface="Open Sans"/>
                <a:ea typeface="Open Sans"/>
                <a:cs typeface="Open Sans"/>
              </a:endParaRPr>
            </a:p>
            <a:p>
              <a:pPr marL="342900" indent="-342900" fontAlgn="base">
                <a:lnSpc>
                  <a:spcPct val="113000"/>
                </a:lnSpc>
                <a:buClr>
                  <a:srgbClr val="000000"/>
                </a:buClr>
                <a:buSzPts val="2200"/>
                <a:buFont typeface="Arial" panose="020B0604020202020204" pitchFamily="34" charset="0"/>
                <a:buChar char="•"/>
              </a:pPr>
              <a:r>
                <a:rPr lang="en-US" sz="2200" dirty="0">
                  <a:solidFill>
                    <a:schemeClr val="tx1">
                      <a:lumMod val="75000"/>
                      <a:lumOff val="25000"/>
                    </a:schemeClr>
                  </a:solidFill>
                  <a:latin typeface="Open Sans"/>
                  <a:ea typeface="Open Sans"/>
                  <a:cs typeface="Open Sans"/>
                </a:rPr>
                <a:t>Offer context by providing background details​.</a:t>
              </a:r>
            </a:p>
            <a:p>
              <a:pPr marL="342900" indent="-342900" fontAlgn="base">
                <a:lnSpc>
                  <a:spcPct val="113000"/>
                </a:lnSpc>
                <a:buClr>
                  <a:srgbClr val="000000"/>
                </a:buClr>
                <a:buSzPts val="2200"/>
                <a:buFont typeface="Arial" panose="020B0604020202020204" pitchFamily="34" charset="0"/>
                <a:buChar char="•"/>
              </a:pPr>
              <a:endParaRPr lang="en-US" sz="2200" dirty="0">
                <a:solidFill>
                  <a:schemeClr val="tx1">
                    <a:lumMod val="75000"/>
                    <a:lumOff val="25000"/>
                  </a:schemeClr>
                </a:solidFill>
                <a:latin typeface="Open Sans"/>
                <a:ea typeface="Open Sans"/>
                <a:cs typeface="Open Sans"/>
              </a:endParaRPr>
            </a:p>
            <a:p>
              <a:pPr marL="342900" indent="-342900" fontAlgn="base">
                <a:lnSpc>
                  <a:spcPct val="113000"/>
                </a:lnSpc>
                <a:buClr>
                  <a:srgbClr val="000000"/>
                </a:buClr>
                <a:buSzPts val="2200"/>
                <a:buFont typeface="Arial" panose="020B0604020202020204" pitchFamily="34" charset="0"/>
                <a:buChar char="•"/>
              </a:pPr>
              <a:r>
                <a:rPr lang="en-US" sz="2200" b="1" dirty="0">
                  <a:solidFill>
                    <a:schemeClr val="tx1">
                      <a:lumMod val="75000"/>
                      <a:lumOff val="25000"/>
                    </a:schemeClr>
                  </a:solidFill>
                  <a:latin typeface="Open Sans"/>
                  <a:ea typeface="Open Sans"/>
                  <a:cs typeface="Open Sans"/>
                </a:rPr>
                <a:t>Example:</a:t>
              </a:r>
              <a:r>
                <a:rPr lang="en-US" sz="2200" dirty="0">
                  <a:solidFill>
                    <a:schemeClr val="tx1">
                      <a:lumMod val="75000"/>
                      <a:lumOff val="25000"/>
                    </a:schemeClr>
                  </a:solidFill>
                  <a:latin typeface="Open Sans"/>
                  <a:ea typeface="Open Sans"/>
                  <a:cs typeface="Open Sans"/>
                </a:rPr>
                <a:t> I'm writing an article on sustainable farming practices, so I need information on the benefits of crop rotation and how it improves soil health.</a:t>
              </a:r>
            </a:p>
            <a:p>
              <a:pPr marL="342900" indent="-342900" fontAlgn="base">
                <a:lnSpc>
                  <a:spcPct val="113000"/>
                </a:lnSpc>
                <a:buClr>
                  <a:srgbClr val="000000"/>
                </a:buClr>
                <a:buSzPts val="2200"/>
                <a:buFont typeface="Arial" panose="020B0604020202020204" pitchFamily="34" charset="0"/>
                <a:buChar char="•"/>
              </a:pPr>
              <a:endParaRPr lang="en-US" sz="1500" dirty="0">
                <a:solidFill>
                  <a:schemeClr val="tx1">
                    <a:lumMod val="75000"/>
                    <a:lumOff val="25000"/>
                  </a:schemeClr>
                </a:solidFill>
                <a:latin typeface="Open Sans"/>
                <a:ea typeface="Open Sans"/>
                <a:cs typeface="Open Sans"/>
              </a:endParaRPr>
            </a:p>
          </p:txBody>
        </p:sp>
        <p:grpSp>
          <p:nvGrpSpPr>
            <p:cNvPr id="6" name="Group 5">
              <a:extLst>
                <a:ext uri="{FF2B5EF4-FFF2-40B4-BE49-F238E27FC236}">
                  <a16:creationId xmlns:a16="http://schemas.microsoft.com/office/drawing/2014/main" id="{FBA85EF5-4C13-0ED4-E0AA-FA4ADC135FB3}"/>
                </a:ext>
              </a:extLst>
            </p:cNvPr>
            <p:cNvGrpSpPr/>
            <p:nvPr/>
          </p:nvGrpSpPr>
          <p:grpSpPr>
            <a:xfrm>
              <a:off x="5366347" y="2439209"/>
              <a:ext cx="12588475" cy="4945306"/>
              <a:chOff x="5366347" y="2439209"/>
              <a:chExt cx="12588475" cy="4945306"/>
            </a:xfrm>
          </p:grpSpPr>
          <p:sp>
            <p:nvSpPr>
              <p:cNvPr id="2" name="Google Shape;585;p70">
                <a:extLst>
                  <a:ext uri="{FF2B5EF4-FFF2-40B4-BE49-F238E27FC236}">
                    <a16:creationId xmlns:a16="http://schemas.microsoft.com/office/drawing/2014/main" id="{F56CE0F4-CFD5-BACA-BBBF-3358CEA9C000}"/>
                  </a:ext>
                </a:extLst>
              </p:cNvPr>
              <p:cNvSpPr/>
              <p:nvPr/>
            </p:nvSpPr>
            <p:spPr>
              <a:xfrm flipV="1">
                <a:off x="5366347" y="3272290"/>
                <a:ext cx="12588475" cy="4112225"/>
              </a:xfrm>
              <a:prstGeom prst="round2SameRect">
                <a:avLst>
                  <a:gd name="adj1" fmla="val 2436"/>
                  <a:gd name="adj2" fmla="val 0"/>
                </a:avLst>
              </a:prstGeom>
              <a:noFill/>
              <a:ln w="19050" cap="flat" cmpd="sng">
                <a:solidFill>
                  <a:srgbClr val="146A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457"/>
                  <a:buFont typeface="Arial"/>
                  <a:buNone/>
                </a:pPr>
                <a:endParaRPr sz="2457" b="0" i="0" u="none" strike="noStrike" cap="none">
                  <a:solidFill>
                    <a:schemeClr val="tx1">
                      <a:lumMod val="75000"/>
                      <a:lumOff val="25000"/>
                    </a:schemeClr>
                  </a:solidFill>
                  <a:latin typeface="Open Sans"/>
                  <a:ea typeface="Open Sans"/>
                  <a:cs typeface="Open Sans"/>
                  <a:sym typeface="Open Sans"/>
                </a:endParaRPr>
              </a:p>
            </p:txBody>
          </p:sp>
          <p:sp>
            <p:nvSpPr>
              <p:cNvPr id="9" name="Google Shape;585;p70">
                <a:extLst>
                  <a:ext uri="{FF2B5EF4-FFF2-40B4-BE49-F238E27FC236}">
                    <a16:creationId xmlns:a16="http://schemas.microsoft.com/office/drawing/2014/main" id="{20EBB71C-1838-277A-1F4E-223D51C0BCE3}"/>
                  </a:ext>
                </a:extLst>
              </p:cNvPr>
              <p:cNvSpPr/>
              <p:nvPr/>
            </p:nvSpPr>
            <p:spPr>
              <a:xfrm>
                <a:off x="5366347" y="2439209"/>
                <a:ext cx="12588475" cy="827809"/>
              </a:xfrm>
              <a:prstGeom prst="round2SameRect">
                <a:avLst/>
              </a:prstGeom>
              <a:noFill/>
              <a:ln w="19050" cap="flat" cmpd="sng">
                <a:solidFill>
                  <a:srgbClr val="146A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rtl="0">
                  <a:lnSpc>
                    <a:spcPct val="114000"/>
                  </a:lnSpc>
                  <a:spcBef>
                    <a:spcPts val="0"/>
                  </a:spcBef>
                  <a:spcAft>
                    <a:spcPts val="0"/>
                  </a:spcAft>
                  <a:buClr>
                    <a:srgbClr val="000000"/>
                  </a:buClr>
                  <a:buSzPts val="2457"/>
                  <a:buFont typeface="Arial"/>
                  <a:buNone/>
                </a:pPr>
                <a:r>
                  <a:rPr lang="en-US" sz="2200" b="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		Dos</a:t>
                </a:r>
              </a:p>
            </p:txBody>
          </p:sp>
        </p:grpSp>
      </p:grpSp>
      <p:pic>
        <p:nvPicPr>
          <p:cNvPr id="5" name="Picture 2" descr="Free vector right and wrong check mark cross symbol design">
            <a:extLst>
              <a:ext uri="{FF2B5EF4-FFF2-40B4-BE49-F238E27FC236}">
                <a16:creationId xmlns:a16="http://schemas.microsoft.com/office/drawing/2014/main" id="{C1F78871-9B3F-A6D3-5CBB-447360D70C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92" t="17288" r="46906" b="21747"/>
          <a:stretch/>
        </p:blipFill>
        <p:spPr bwMode="auto">
          <a:xfrm>
            <a:off x="1991360" y="2519055"/>
            <a:ext cx="724184" cy="6449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09856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Best Practices: Prompt Creation​</a:t>
            </a:r>
          </a:p>
        </p:txBody>
      </p:sp>
      <p:sp>
        <p:nvSpPr>
          <p:cNvPr id="7" name="Brandline_LVC">
            <a:extLst>
              <a:ext uri="{FF2B5EF4-FFF2-40B4-BE49-F238E27FC236}">
                <a16:creationId xmlns:a16="http://schemas.microsoft.com/office/drawing/2014/main" id="{DA7BC85B-9CA4-BD02-C544-950B513FF7E0}"/>
              </a:ext>
            </a:extLst>
          </p:cNvPr>
          <p:cNvSpPr/>
          <p:nvPr/>
        </p:nvSpPr>
        <p:spPr>
          <a:xfrm>
            <a:off x="4622799" y="816324"/>
            <a:ext cx="70159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223BC16-294F-A89C-77C0-0C84731915C8}"/>
              </a:ext>
            </a:extLst>
          </p:cNvPr>
          <p:cNvGrpSpPr/>
          <p:nvPr/>
        </p:nvGrpSpPr>
        <p:grpSpPr>
          <a:xfrm>
            <a:off x="1833763" y="2439209"/>
            <a:ext cx="12588475" cy="5084687"/>
            <a:chOff x="5366347" y="2439209"/>
            <a:chExt cx="12588475" cy="5084687"/>
          </a:xfrm>
        </p:grpSpPr>
        <p:sp>
          <p:nvSpPr>
            <p:cNvPr id="4" name="Google Shape;587;p70">
              <a:extLst>
                <a:ext uri="{FF2B5EF4-FFF2-40B4-BE49-F238E27FC236}">
                  <a16:creationId xmlns:a16="http://schemas.microsoft.com/office/drawing/2014/main" id="{25787EC6-DF5A-E36C-CA83-95283B2B6C17}"/>
                </a:ext>
              </a:extLst>
            </p:cNvPr>
            <p:cNvSpPr txBox="1"/>
            <p:nvPr/>
          </p:nvSpPr>
          <p:spPr>
            <a:xfrm>
              <a:off x="5680977" y="3411671"/>
              <a:ext cx="11959212" cy="4112225"/>
            </a:xfrm>
            <a:prstGeom prst="rect">
              <a:avLst/>
            </a:prstGeom>
            <a:noFill/>
            <a:ln>
              <a:noFill/>
            </a:ln>
          </p:spPr>
          <p:txBody>
            <a:bodyPr spcFirstLastPara="1" wrap="square" lIns="146275" tIns="73125" rIns="146275" bIns="73125" anchor="t" anchorCtr="0">
              <a:spAutoFit/>
            </a:bodyPr>
            <a:lstStyle/>
            <a:p>
              <a:pPr marL="342900" indent="-342900" fontAlgn="base">
                <a:lnSpc>
                  <a:spcPct val="113000"/>
                </a:lnSpc>
                <a:buClr>
                  <a:srgbClr val="000000"/>
                </a:buClr>
                <a:buSzPts val="2200"/>
                <a:buFont typeface="Arial" panose="020B0604020202020204" pitchFamily="34" charset="0"/>
                <a:buChar char="•"/>
              </a:pPr>
              <a:r>
                <a:rPr lang="en-US" sz="2200" dirty="0">
                  <a:solidFill>
                    <a:schemeClr val="tx1">
                      <a:lumMod val="75000"/>
                      <a:lumOff val="25000"/>
                    </a:schemeClr>
                  </a:solidFill>
                  <a:latin typeface="Open Sans"/>
                  <a:ea typeface="Open Sans"/>
                  <a:cs typeface="Open Sans"/>
                </a:rPr>
                <a:t>Ask follow-up questions if the response lacks completeness​.</a:t>
              </a:r>
            </a:p>
            <a:p>
              <a:pPr marL="342900" indent="-342900" fontAlgn="base">
                <a:lnSpc>
                  <a:spcPct val="113000"/>
                </a:lnSpc>
                <a:buClr>
                  <a:srgbClr val="000000"/>
                </a:buClr>
                <a:buSzPts val="2200"/>
                <a:buFont typeface="Arial" panose="020B0604020202020204" pitchFamily="34" charset="0"/>
                <a:buChar char="•"/>
              </a:pPr>
              <a:endParaRPr lang="en-US" sz="2200" dirty="0">
                <a:solidFill>
                  <a:schemeClr val="tx1">
                    <a:lumMod val="75000"/>
                    <a:lumOff val="25000"/>
                  </a:schemeClr>
                </a:solidFill>
                <a:latin typeface="Open Sans"/>
                <a:ea typeface="Open Sans"/>
                <a:cs typeface="Open Sans"/>
              </a:endParaRPr>
            </a:p>
            <a:p>
              <a:pPr marL="342900" indent="-342900" fontAlgn="base">
                <a:lnSpc>
                  <a:spcPct val="113000"/>
                </a:lnSpc>
                <a:buClr>
                  <a:srgbClr val="000000"/>
                </a:buClr>
                <a:buSzPts val="2200"/>
                <a:buFont typeface="Arial" panose="020B0604020202020204" pitchFamily="34" charset="0"/>
                <a:buChar char="•"/>
              </a:pPr>
              <a:r>
                <a:rPr lang="en-US" sz="2200" b="1" dirty="0">
                  <a:solidFill>
                    <a:schemeClr val="tx1">
                      <a:lumMod val="75000"/>
                      <a:lumOff val="25000"/>
                    </a:schemeClr>
                  </a:solidFill>
                  <a:latin typeface="Open Sans"/>
                  <a:ea typeface="Open Sans"/>
                  <a:cs typeface="Open Sans"/>
                </a:rPr>
                <a:t>Example:</a:t>
              </a:r>
              <a:r>
                <a:rPr lang="en-US" sz="2200" dirty="0">
                  <a:solidFill>
                    <a:schemeClr val="tx1">
                      <a:lumMod val="75000"/>
                      <a:lumOff val="25000"/>
                    </a:schemeClr>
                  </a:solidFill>
                  <a:latin typeface="Open Sans"/>
                  <a:ea typeface="Open Sans"/>
                  <a:cs typeface="Open Sans"/>
                </a:rPr>
                <a:t> Your explanation of photosynthesis was helpful, but could you also briefly explain how plants use the energy produced during that process?</a:t>
              </a:r>
            </a:p>
            <a:p>
              <a:pPr marL="342900" indent="-342900" fontAlgn="base">
                <a:lnSpc>
                  <a:spcPct val="113000"/>
                </a:lnSpc>
                <a:buClr>
                  <a:srgbClr val="000000"/>
                </a:buClr>
                <a:buSzPts val="2200"/>
                <a:buFont typeface="Arial" panose="020B0604020202020204" pitchFamily="34" charset="0"/>
                <a:buChar char="•"/>
              </a:pPr>
              <a:endParaRPr lang="en-US" sz="1500" dirty="0">
                <a:solidFill>
                  <a:schemeClr val="tx1">
                    <a:lumMod val="75000"/>
                    <a:lumOff val="25000"/>
                  </a:schemeClr>
                </a:solidFill>
                <a:latin typeface="Open Sans"/>
                <a:ea typeface="Open Sans"/>
                <a:cs typeface="Open Sans"/>
              </a:endParaRPr>
            </a:p>
            <a:p>
              <a:pPr marL="342900" indent="-342900" fontAlgn="base">
                <a:lnSpc>
                  <a:spcPct val="113000"/>
                </a:lnSpc>
                <a:buClr>
                  <a:srgbClr val="000000"/>
                </a:buClr>
                <a:buSzPts val="2200"/>
                <a:buFont typeface="Arial" panose="020B0604020202020204" pitchFamily="34" charset="0"/>
                <a:buChar char="•"/>
              </a:pPr>
              <a:r>
                <a:rPr lang="en-US" sz="2200" dirty="0">
                  <a:solidFill>
                    <a:schemeClr val="tx1">
                      <a:lumMod val="75000"/>
                      <a:lumOff val="25000"/>
                    </a:schemeClr>
                  </a:solidFill>
                  <a:latin typeface="Open Sans"/>
                  <a:ea typeface="Open Sans"/>
                  <a:cs typeface="Open Sans"/>
                </a:rPr>
                <a:t>Provide guidelines early on regarding tone, length, and format​.</a:t>
              </a:r>
            </a:p>
            <a:p>
              <a:pPr marL="342900" indent="-342900" fontAlgn="base">
                <a:lnSpc>
                  <a:spcPct val="113000"/>
                </a:lnSpc>
                <a:buClr>
                  <a:srgbClr val="000000"/>
                </a:buClr>
                <a:buSzPts val="2200"/>
                <a:buFont typeface="Arial" panose="020B0604020202020204" pitchFamily="34" charset="0"/>
                <a:buChar char="•"/>
              </a:pPr>
              <a:endParaRPr lang="en-US" sz="2200" dirty="0">
                <a:solidFill>
                  <a:schemeClr val="tx1">
                    <a:lumMod val="75000"/>
                    <a:lumOff val="25000"/>
                  </a:schemeClr>
                </a:solidFill>
                <a:latin typeface="Open Sans"/>
                <a:ea typeface="Open Sans"/>
                <a:cs typeface="Open Sans"/>
              </a:endParaRPr>
            </a:p>
            <a:p>
              <a:pPr marL="342900" indent="-342900" fontAlgn="base">
                <a:lnSpc>
                  <a:spcPct val="113000"/>
                </a:lnSpc>
                <a:buClr>
                  <a:srgbClr val="000000"/>
                </a:buClr>
                <a:buSzPts val="2200"/>
                <a:buFont typeface="Arial" panose="020B0604020202020204" pitchFamily="34" charset="0"/>
                <a:buChar char="•"/>
              </a:pPr>
              <a:r>
                <a:rPr lang="en-US" sz="2200" b="1" dirty="0">
                  <a:solidFill>
                    <a:schemeClr val="tx1">
                      <a:lumMod val="75000"/>
                      <a:lumOff val="25000"/>
                    </a:schemeClr>
                  </a:solidFill>
                  <a:latin typeface="Open Sans"/>
                  <a:ea typeface="Open Sans"/>
                  <a:cs typeface="Open Sans"/>
                </a:rPr>
                <a:t>Example:</a:t>
              </a:r>
              <a:r>
                <a:rPr lang="en-US" sz="2200" dirty="0">
                  <a:solidFill>
                    <a:schemeClr val="tx1">
                      <a:lumMod val="75000"/>
                      <a:lumOff val="25000"/>
                    </a:schemeClr>
                  </a:solidFill>
                  <a:latin typeface="Open Sans"/>
                  <a:ea typeface="Open Sans"/>
                  <a:cs typeface="Open Sans"/>
                </a:rPr>
                <a:t> For this blog post, I need around 500 words written in a conversational, lighthearted tone with examples or analogies to explain complex concepts. Please use headings to break it into 3-4 sections.</a:t>
              </a:r>
            </a:p>
            <a:p>
              <a:pPr marL="342900" indent="-342900" fontAlgn="base">
                <a:lnSpc>
                  <a:spcPct val="113000"/>
                </a:lnSpc>
                <a:buClr>
                  <a:srgbClr val="000000"/>
                </a:buClr>
                <a:buSzPts val="2200"/>
                <a:buFont typeface="Arial" panose="020B0604020202020204" pitchFamily="34" charset="0"/>
                <a:buChar char="•"/>
              </a:pPr>
              <a:endParaRPr lang="en-US" sz="1500" dirty="0">
                <a:solidFill>
                  <a:schemeClr val="tx1">
                    <a:lumMod val="75000"/>
                    <a:lumOff val="25000"/>
                  </a:schemeClr>
                </a:solidFill>
                <a:latin typeface="Open Sans"/>
                <a:ea typeface="Open Sans"/>
                <a:cs typeface="Open Sans"/>
              </a:endParaRPr>
            </a:p>
          </p:txBody>
        </p:sp>
        <p:grpSp>
          <p:nvGrpSpPr>
            <p:cNvPr id="6" name="Group 5">
              <a:extLst>
                <a:ext uri="{FF2B5EF4-FFF2-40B4-BE49-F238E27FC236}">
                  <a16:creationId xmlns:a16="http://schemas.microsoft.com/office/drawing/2014/main" id="{FBA85EF5-4C13-0ED4-E0AA-FA4ADC135FB3}"/>
                </a:ext>
              </a:extLst>
            </p:cNvPr>
            <p:cNvGrpSpPr/>
            <p:nvPr/>
          </p:nvGrpSpPr>
          <p:grpSpPr>
            <a:xfrm>
              <a:off x="5366347" y="2439209"/>
              <a:ext cx="12588475" cy="4945306"/>
              <a:chOff x="5366347" y="2439209"/>
              <a:chExt cx="12588475" cy="4945306"/>
            </a:xfrm>
          </p:grpSpPr>
          <p:sp>
            <p:nvSpPr>
              <p:cNvPr id="2" name="Google Shape;585;p70">
                <a:extLst>
                  <a:ext uri="{FF2B5EF4-FFF2-40B4-BE49-F238E27FC236}">
                    <a16:creationId xmlns:a16="http://schemas.microsoft.com/office/drawing/2014/main" id="{F56CE0F4-CFD5-BACA-BBBF-3358CEA9C000}"/>
                  </a:ext>
                </a:extLst>
              </p:cNvPr>
              <p:cNvSpPr/>
              <p:nvPr/>
            </p:nvSpPr>
            <p:spPr>
              <a:xfrm flipV="1">
                <a:off x="5366347" y="3272290"/>
                <a:ext cx="12588475" cy="4112225"/>
              </a:xfrm>
              <a:prstGeom prst="round2SameRect">
                <a:avLst>
                  <a:gd name="adj1" fmla="val 2436"/>
                  <a:gd name="adj2" fmla="val 0"/>
                </a:avLst>
              </a:prstGeom>
              <a:noFill/>
              <a:ln w="19050" cap="flat" cmpd="sng">
                <a:solidFill>
                  <a:srgbClr val="146A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457"/>
                  <a:buFont typeface="Arial"/>
                  <a:buNone/>
                </a:pPr>
                <a:endParaRPr sz="2457" b="0" i="0" u="none" strike="noStrike" cap="none">
                  <a:solidFill>
                    <a:schemeClr val="tx1">
                      <a:lumMod val="75000"/>
                      <a:lumOff val="25000"/>
                    </a:schemeClr>
                  </a:solidFill>
                  <a:latin typeface="Open Sans"/>
                  <a:ea typeface="Open Sans"/>
                  <a:cs typeface="Open Sans"/>
                  <a:sym typeface="Open Sans"/>
                </a:endParaRPr>
              </a:p>
            </p:txBody>
          </p:sp>
          <p:sp>
            <p:nvSpPr>
              <p:cNvPr id="9" name="Google Shape;585;p70">
                <a:extLst>
                  <a:ext uri="{FF2B5EF4-FFF2-40B4-BE49-F238E27FC236}">
                    <a16:creationId xmlns:a16="http://schemas.microsoft.com/office/drawing/2014/main" id="{20EBB71C-1838-277A-1F4E-223D51C0BCE3}"/>
                  </a:ext>
                </a:extLst>
              </p:cNvPr>
              <p:cNvSpPr/>
              <p:nvPr/>
            </p:nvSpPr>
            <p:spPr>
              <a:xfrm>
                <a:off x="5366347" y="2439209"/>
                <a:ext cx="12588475" cy="827809"/>
              </a:xfrm>
              <a:prstGeom prst="round2SameRect">
                <a:avLst/>
              </a:prstGeom>
              <a:noFill/>
              <a:ln w="19050" cap="flat" cmpd="sng">
                <a:solidFill>
                  <a:srgbClr val="146A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rtl="0">
                  <a:lnSpc>
                    <a:spcPct val="114000"/>
                  </a:lnSpc>
                  <a:spcBef>
                    <a:spcPts val="0"/>
                  </a:spcBef>
                  <a:spcAft>
                    <a:spcPts val="0"/>
                  </a:spcAft>
                  <a:buClr>
                    <a:srgbClr val="000000"/>
                  </a:buClr>
                  <a:buSzPts val="2457"/>
                  <a:buFont typeface="Arial"/>
                  <a:buNone/>
                </a:pPr>
                <a:r>
                  <a:rPr lang="en-US" sz="2200" b="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		Dos</a:t>
                </a:r>
              </a:p>
            </p:txBody>
          </p:sp>
        </p:grpSp>
      </p:grpSp>
      <p:pic>
        <p:nvPicPr>
          <p:cNvPr id="5" name="Picture 2" descr="Free vector right and wrong check mark cross symbol design">
            <a:extLst>
              <a:ext uri="{FF2B5EF4-FFF2-40B4-BE49-F238E27FC236}">
                <a16:creationId xmlns:a16="http://schemas.microsoft.com/office/drawing/2014/main" id="{C1F78871-9B3F-A6D3-5CBB-447360D70C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92" t="17288" r="46906" b="21747"/>
          <a:stretch/>
        </p:blipFill>
        <p:spPr bwMode="auto">
          <a:xfrm>
            <a:off x="1991360" y="2519055"/>
            <a:ext cx="724184" cy="6449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22175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Best Practices: Prompt Creation​</a:t>
            </a:r>
          </a:p>
        </p:txBody>
      </p:sp>
      <p:sp>
        <p:nvSpPr>
          <p:cNvPr id="7" name="Brandline_LVC">
            <a:extLst>
              <a:ext uri="{FF2B5EF4-FFF2-40B4-BE49-F238E27FC236}">
                <a16:creationId xmlns:a16="http://schemas.microsoft.com/office/drawing/2014/main" id="{DA7BC85B-9CA4-BD02-C544-950B513FF7E0}"/>
              </a:ext>
            </a:extLst>
          </p:cNvPr>
          <p:cNvSpPr/>
          <p:nvPr/>
        </p:nvSpPr>
        <p:spPr>
          <a:xfrm>
            <a:off x="4622799" y="816324"/>
            <a:ext cx="70159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223BC16-294F-A89C-77C0-0C84731915C8}"/>
              </a:ext>
            </a:extLst>
          </p:cNvPr>
          <p:cNvGrpSpPr/>
          <p:nvPr/>
        </p:nvGrpSpPr>
        <p:grpSpPr>
          <a:xfrm>
            <a:off x="1833763" y="2439209"/>
            <a:ext cx="12588475" cy="5084687"/>
            <a:chOff x="5366347" y="2439209"/>
            <a:chExt cx="12588475" cy="5084687"/>
          </a:xfrm>
        </p:grpSpPr>
        <p:sp>
          <p:nvSpPr>
            <p:cNvPr id="4" name="Google Shape;587;p70">
              <a:extLst>
                <a:ext uri="{FF2B5EF4-FFF2-40B4-BE49-F238E27FC236}">
                  <a16:creationId xmlns:a16="http://schemas.microsoft.com/office/drawing/2014/main" id="{25787EC6-DF5A-E36C-CA83-95283B2B6C17}"/>
                </a:ext>
              </a:extLst>
            </p:cNvPr>
            <p:cNvSpPr txBox="1"/>
            <p:nvPr/>
          </p:nvSpPr>
          <p:spPr>
            <a:xfrm>
              <a:off x="5680977" y="3411671"/>
              <a:ext cx="11959212" cy="4112225"/>
            </a:xfrm>
            <a:prstGeom prst="rect">
              <a:avLst/>
            </a:prstGeom>
            <a:noFill/>
            <a:ln>
              <a:noFill/>
            </a:ln>
          </p:spPr>
          <p:txBody>
            <a:bodyPr spcFirstLastPara="1" wrap="square" lIns="146275" tIns="73125" rIns="146275" bIns="73125" anchor="t" anchorCtr="0">
              <a:spAutoFit/>
            </a:bodyPr>
            <a:lstStyle/>
            <a:p>
              <a:pPr marL="342900" indent="-342900" fontAlgn="base">
                <a:lnSpc>
                  <a:spcPct val="113000"/>
                </a:lnSpc>
                <a:buClr>
                  <a:srgbClr val="000000"/>
                </a:buClr>
                <a:buSzPts val="2200"/>
                <a:buFont typeface="Arial" panose="020B0604020202020204" pitchFamily="34" charset="0"/>
                <a:buChar char="•"/>
              </a:pPr>
              <a:r>
                <a:rPr lang="en-GB" sz="2200" dirty="0">
                  <a:solidFill>
                    <a:schemeClr val="tx1">
                      <a:lumMod val="75000"/>
                      <a:lumOff val="25000"/>
                    </a:schemeClr>
                  </a:solidFill>
                  <a:latin typeface="Open Sans"/>
                  <a:ea typeface="Open Sans"/>
                  <a:cs typeface="Open Sans"/>
                </a:rPr>
                <a:t>Don’t provide unnecessary details</a:t>
              </a:r>
              <a:r>
                <a:rPr lang="en-US" sz="2200" dirty="0">
                  <a:solidFill>
                    <a:schemeClr val="tx1">
                      <a:lumMod val="75000"/>
                      <a:lumOff val="25000"/>
                    </a:schemeClr>
                  </a:solidFill>
                  <a:latin typeface="Open Sans"/>
                  <a:ea typeface="Open Sans"/>
                  <a:cs typeface="Open Sans"/>
                </a:rPr>
                <a:t>​.</a:t>
              </a:r>
            </a:p>
            <a:p>
              <a:pPr marL="342900" indent="-342900" fontAlgn="base">
                <a:lnSpc>
                  <a:spcPct val="113000"/>
                </a:lnSpc>
                <a:buClr>
                  <a:srgbClr val="000000"/>
                </a:buClr>
                <a:buSzPts val="2200"/>
                <a:buFont typeface="Arial" panose="020B0604020202020204" pitchFamily="34" charset="0"/>
                <a:buChar char="•"/>
              </a:pPr>
              <a:endParaRPr lang="en-US" sz="2200" dirty="0">
                <a:solidFill>
                  <a:schemeClr val="tx1">
                    <a:lumMod val="75000"/>
                    <a:lumOff val="25000"/>
                  </a:schemeClr>
                </a:solidFill>
                <a:latin typeface="Open Sans"/>
                <a:ea typeface="Open Sans"/>
                <a:cs typeface="Open Sans"/>
              </a:endParaRPr>
            </a:p>
            <a:p>
              <a:pPr marL="342900" indent="-342900" fontAlgn="base">
                <a:lnSpc>
                  <a:spcPct val="113000"/>
                </a:lnSpc>
                <a:buClr>
                  <a:srgbClr val="000000"/>
                </a:buClr>
                <a:buSzPts val="2200"/>
                <a:buFont typeface="Arial" panose="020B0604020202020204" pitchFamily="34" charset="0"/>
                <a:buChar char="•"/>
              </a:pPr>
              <a:r>
                <a:rPr lang="en-US" sz="2200" b="1" dirty="0">
                  <a:solidFill>
                    <a:schemeClr val="tx1">
                      <a:lumMod val="75000"/>
                      <a:lumOff val="25000"/>
                    </a:schemeClr>
                  </a:solidFill>
                  <a:latin typeface="Open Sans"/>
                  <a:ea typeface="Open Sans"/>
                  <a:cs typeface="Open Sans"/>
                </a:rPr>
                <a:t>Example:</a:t>
              </a:r>
              <a:r>
                <a:rPr lang="en-US" sz="2200" dirty="0">
                  <a:solidFill>
                    <a:schemeClr val="tx1">
                      <a:lumMod val="75000"/>
                      <a:lumOff val="25000"/>
                    </a:schemeClr>
                  </a:solidFill>
                  <a:latin typeface="Open Sans"/>
                  <a:ea typeface="Open Sans"/>
                  <a:cs typeface="Open Sans"/>
                </a:rPr>
                <a:t> Just give me the ingredients list for a basic spaghetti recipe, nothing more. I don't need details on preparation steps, cooking times, or serving suggestions.</a:t>
              </a:r>
            </a:p>
            <a:p>
              <a:pPr marL="342900" indent="-342900" fontAlgn="base">
                <a:lnSpc>
                  <a:spcPct val="113000"/>
                </a:lnSpc>
                <a:buClr>
                  <a:srgbClr val="000000"/>
                </a:buClr>
                <a:buSzPts val="2200"/>
                <a:buFont typeface="Arial" panose="020B0604020202020204" pitchFamily="34" charset="0"/>
                <a:buChar char="•"/>
              </a:pPr>
              <a:endParaRPr lang="en-US" sz="1500" dirty="0">
                <a:solidFill>
                  <a:schemeClr val="tx1">
                    <a:lumMod val="75000"/>
                    <a:lumOff val="25000"/>
                  </a:schemeClr>
                </a:solidFill>
                <a:latin typeface="Open Sans"/>
                <a:ea typeface="Open Sans"/>
                <a:cs typeface="Open Sans"/>
              </a:endParaRPr>
            </a:p>
            <a:p>
              <a:pPr marL="342900" indent="-342900" fontAlgn="base">
                <a:lnSpc>
                  <a:spcPct val="113000"/>
                </a:lnSpc>
                <a:buClr>
                  <a:srgbClr val="000000"/>
                </a:buClr>
                <a:buSzPts val="2200"/>
                <a:buFont typeface="Arial" panose="020B0604020202020204" pitchFamily="34" charset="0"/>
                <a:buChar char="•"/>
              </a:pPr>
              <a:r>
                <a:rPr lang="en-GB" sz="2200" dirty="0">
                  <a:solidFill>
                    <a:schemeClr val="tx1">
                      <a:lumMod val="75000"/>
                      <a:lumOff val="25000"/>
                    </a:schemeClr>
                  </a:solidFill>
                  <a:latin typeface="Open Sans"/>
                  <a:ea typeface="Open Sans"/>
                  <a:cs typeface="Open Sans"/>
                </a:rPr>
                <a:t>Don’t give it too many tasks to perform at the same time</a:t>
              </a:r>
              <a:r>
                <a:rPr lang="en-US" sz="2200" dirty="0">
                  <a:solidFill>
                    <a:schemeClr val="tx1">
                      <a:lumMod val="75000"/>
                      <a:lumOff val="25000"/>
                    </a:schemeClr>
                  </a:solidFill>
                  <a:latin typeface="Open Sans"/>
                  <a:ea typeface="Open Sans"/>
                  <a:cs typeface="Open Sans"/>
                </a:rPr>
                <a:t>​.</a:t>
              </a:r>
            </a:p>
            <a:p>
              <a:pPr marL="342900" indent="-342900" fontAlgn="base">
                <a:lnSpc>
                  <a:spcPct val="113000"/>
                </a:lnSpc>
                <a:buClr>
                  <a:srgbClr val="000000"/>
                </a:buClr>
                <a:buSzPts val="2200"/>
                <a:buFont typeface="Arial" panose="020B0604020202020204" pitchFamily="34" charset="0"/>
                <a:buChar char="•"/>
              </a:pPr>
              <a:endParaRPr lang="en-US" sz="2200" dirty="0">
                <a:solidFill>
                  <a:schemeClr val="tx1">
                    <a:lumMod val="75000"/>
                    <a:lumOff val="25000"/>
                  </a:schemeClr>
                </a:solidFill>
                <a:latin typeface="Open Sans"/>
                <a:ea typeface="Open Sans"/>
                <a:cs typeface="Open Sans"/>
              </a:endParaRPr>
            </a:p>
            <a:p>
              <a:pPr marL="342900" indent="-342900" fontAlgn="base">
                <a:lnSpc>
                  <a:spcPct val="113000"/>
                </a:lnSpc>
                <a:buClr>
                  <a:srgbClr val="000000"/>
                </a:buClr>
                <a:buSzPts val="2200"/>
                <a:buFont typeface="Arial" panose="020B0604020202020204" pitchFamily="34" charset="0"/>
                <a:buChar char="•"/>
              </a:pPr>
              <a:r>
                <a:rPr lang="en-US" sz="2200" b="1" dirty="0">
                  <a:solidFill>
                    <a:schemeClr val="tx1">
                      <a:lumMod val="75000"/>
                      <a:lumOff val="25000"/>
                    </a:schemeClr>
                  </a:solidFill>
                  <a:latin typeface="Open Sans"/>
                  <a:ea typeface="Open Sans"/>
                  <a:cs typeface="Open Sans"/>
                </a:rPr>
                <a:t>Example:</a:t>
              </a:r>
              <a:r>
                <a:rPr lang="en-US" sz="2200" dirty="0">
                  <a:solidFill>
                    <a:schemeClr val="tx1">
                      <a:lumMod val="75000"/>
                      <a:lumOff val="25000"/>
                    </a:schemeClr>
                  </a:solidFill>
                  <a:latin typeface="Open Sans"/>
                  <a:ea typeface="Open Sans"/>
                  <a:cs typeface="Open Sans"/>
                </a:rPr>
                <a:t> First, draft an outline for the introduction section of the report. Then, research and write the background information. After that, analyze the data and summarize the key findings. Let's work on one component at a time.</a:t>
              </a:r>
            </a:p>
            <a:p>
              <a:pPr marL="342900" indent="-342900" fontAlgn="base">
                <a:lnSpc>
                  <a:spcPct val="113000"/>
                </a:lnSpc>
                <a:buClr>
                  <a:srgbClr val="000000"/>
                </a:buClr>
                <a:buSzPts val="2200"/>
                <a:buFont typeface="Arial" panose="020B0604020202020204" pitchFamily="34" charset="0"/>
                <a:buChar char="•"/>
              </a:pPr>
              <a:endParaRPr lang="en-US" sz="1500" dirty="0">
                <a:solidFill>
                  <a:schemeClr val="tx1">
                    <a:lumMod val="75000"/>
                    <a:lumOff val="25000"/>
                  </a:schemeClr>
                </a:solidFill>
                <a:latin typeface="Open Sans"/>
                <a:ea typeface="Open Sans"/>
                <a:cs typeface="Open Sans"/>
              </a:endParaRPr>
            </a:p>
          </p:txBody>
        </p:sp>
        <p:grpSp>
          <p:nvGrpSpPr>
            <p:cNvPr id="6" name="Group 5">
              <a:extLst>
                <a:ext uri="{FF2B5EF4-FFF2-40B4-BE49-F238E27FC236}">
                  <a16:creationId xmlns:a16="http://schemas.microsoft.com/office/drawing/2014/main" id="{FBA85EF5-4C13-0ED4-E0AA-FA4ADC135FB3}"/>
                </a:ext>
              </a:extLst>
            </p:cNvPr>
            <p:cNvGrpSpPr/>
            <p:nvPr/>
          </p:nvGrpSpPr>
          <p:grpSpPr>
            <a:xfrm>
              <a:off x="5366347" y="2439209"/>
              <a:ext cx="12588475" cy="4945306"/>
              <a:chOff x="5366347" y="2439209"/>
              <a:chExt cx="12588475" cy="4945306"/>
            </a:xfrm>
          </p:grpSpPr>
          <p:sp>
            <p:nvSpPr>
              <p:cNvPr id="2" name="Google Shape;585;p70">
                <a:extLst>
                  <a:ext uri="{FF2B5EF4-FFF2-40B4-BE49-F238E27FC236}">
                    <a16:creationId xmlns:a16="http://schemas.microsoft.com/office/drawing/2014/main" id="{F56CE0F4-CFD5-BACA-BBBF-3358CEA9C000}"/>
                  </a:ext>
                </a:extLst>
              </p:cNvPr>
              <p:cNvSpPr/>
              <p:nvPr/>
            </p:nvSpPr>
            <p:spPr>
              <a:xfrm flipV="1">
                <a:off x="5366347" y="3272290"/>
                <a:ext cx="12588475" cy="4112225"/>
              </a:xfrm>
              <a:prstGeom prst="round2SameRect">
                <a:avLst>
                  <a:gd name="adj1" fmla="val 2436"/>
                  <a:gd name="adj2" fmla="val 0"/>
                </a:avLst>
              </a:prstGeom>
              <a:noFill/>
              <a:ln w="19050" cap="flat" cmpd="sng">
                <a:solidFill>
                  <a:srgbClr val="146A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457"/>
                  <a:buFont typeface="Arial"/>
                  <a:buNone/>
                </a:pPr>
                <a:endParaRPr sz="2457" b="0" i="0" u="none" strike="noStrike" cap="none">
                  <a:solidFill>
                    <a:schemeClr val="tx1">
                      <a:lumMod val="75000"/>
                      <a:lumOff val="25000"/>
                    </a:schemeClr>
                  </a:solidFill>
                  <a:latin typeface="Open Sans"/>
                  <a:ea typeface="Open Sans"/>
                  <a:cs typeface="Open Sans"/>
                  <a:sym typeface="Open Sans"/>
                </a:endParaRPr>
              </a:p>
            </p:txBody>
          </p:sp>
          <p:sp>
            <p:nvSpPr>
              <p:cNvPr id="9" name="Google Shape;585;p70">
                <a:extLst>
                  <a:ext uri="{FF2B5EF4-FFF2-40B4-BE49-F238E27FC236}">
                    <a16:creationId xmlns:a16="http://schemas.microsoft.com/office/drawing/2014/main" id="{20EBB71C-1838-277A-1F4E-223D51C0BCE3}"/>
                  </a:ext>
                </a:extLst>
              </p:cNvPr>
              <p:cNvSpPr/>
              <p:nvPr/>
            </p:nvSpPr>
            <p:spPr>
              <a:xfrm>
                <a:off x="5366347" y="2439209"/>
                <a:ext cx="12588475" cy="827809"/>
              </a:xfrm>
              <a:prstGeom prst="round2SameRect">
                <a:avLst/>
              </a:prstGeom>
              <a:noFill/>
              <a:ln w="19050" cap="flat" cmpd="sng">
                <a:solidFill>
                  <a:srgbClr val="146A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rtl="0">
                  <a:lnSpc>
                    <a:spcPct val="114000"/>
                  </a:lnSpc>
                  <a:spcBef>
                    <a:spcPts val="0"/>
                  </a:spcBef>
                  <a:spcAft>
                    <a:spcPts val="0"/>
                  </a:spcAft>
                  <a:buClr>
                    <a:srgbClr val="000000"/>
                  </a:buClr>
                  <a:buSzPts val="2457"/>
                  <a:buFont typeface="Arial"/>
                  <a:buNone/>
                </a:pPr>
                <a:r>
                  <a:rPr lang="en-US" sz="2200" b="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		Don’ts</a:t>
                </a:r>
              </a:p>
            </p:txBody>
          </p:sp>
        </p:grpSp>
        <p:pic>
          <p:nvPicPr>
            <p:cNvPr id="12" name="Picture 2" descr="Free vector right and wrong check mark cross symbol design">
              <a:extLst>
                <a:ext uri="{FF2B5EF4-FFF2-40B4-BE49-F238E27FC236}">
                  <a16:creationId xmlns:a16="http://schemas.microsoft.com/office/drawing/2014/main" id="{CEB3EB6D-CB6C-0EF8-FDBB-4BAC6EAF04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33" t="18497" r="8146" b="20538"/>
            <a:stretch/>
          </p:blipFill>
          <p:spPr bwMode="auto">
            <a:xfrm>
              <a:off x="5544100" y="2519055"/>
              <a:ext cx="675248" cy="644929"/>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757482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Best Practices: Prompt Creation​</a:t>
            </a:r>
          </a:p>
        </p:txBody>
      </p:sp>
      <p:sp>
        <p:nvSpPr>
          <p:cNvPr id="7" name="Brandline_LVC">
            <a:extLst>
              <a:ext uri="{FF2B5EF4-FFF2-40B4-BE49-F238E27FC236}">
                <a16:creationId xmlns:a16="http://schemas.microsoft.com/office/drawing/2014/main" id="{DA7BC85B-9CA4-BD02-C544-950B513FF7E0}"/>
              </a:ext>
            </a:extLst>
          </p:cNvPr>
          <p:cNvSpPr/>
          <p:nvPr/>
        </p:nvSpPr>
        <p:spPr>
          <a:xfrm>
            <a:off x="4622799" y="816324"/>
            <a:ext cx="70159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223BC16-294F-A89C-77C0-0C84731915C8}"/>
              </a:ext>
            </a:extLst>
          </p:cNvPr>
          <p:cNvGrpSpPr/>
          <p:nvPr/>
        </p:nvGrpSpPr>
        <p:grpSpPr>
          <a:xfrm>
            <a:off x="1833763" y="2439209"/>
            <a:ext cx="12588475" cy="4945306"/>
            <a:chOff x="5366347" y="2439209"/>
            <a:chExt cx="12588475" cy="4945306"/>
          </a:xfrm>
        </p:grpSpPr>
        <p:sp>
          <p:nvSpPr>
            <p:cNvPr id="4" name="Google Shape;587;p70">
              <a:extLst>
                <a:ext uri="{FF2B5EF4-FFF2-40B4-BE49-F238E27FC236}">
                  <a16:creationId xmlns:a16="http://schemas.microsoft.com/office/drawing/2014/main" id="{25787EC6-DF5A-E36C-CA83-95283B2B6C17}"/>
                </a:ext>
              </a:extLst>
            </p:cNvPr>
            <p:cNvSpPr txBox="1"/>
            <p:nvPr/>
          </p:nvSpPr>
          <p:spPr>
            <a:xfrm>
              <a:off x="5680977" y="3411671"/>
              <a:ext cx="11959212" cy="1677841"/>
            </a:xfrm>
            <a:prstGeom prst="rect">
              <a:avLst/>
            </a:prstGeom>
            <a:noFill/>
            <a:ln>
              <a:noFill/>
            </a:ln>
          </p:spPr>
          <p:txBody>
            <a:bodyPr spcFirstLastPara="1" wrap="square" lIns="146275" tIns="73125" rIns="146275" bIns="73125" anchor="t" anchorCtr="0">
              <a:spAutoFit/>
            </a:bodyPr>
            <a:lstStyle/>
            <a:p>
              <a:pPr marL="342900" indent="-342900" fontAlgn="base">
                <a:lnSpc>
                  <a:spcPct val="113000"/>
                </a:lnSpc>
                <a:buClr>
                  <a:srgbClr val="000000"/>
                </a:buClr>
                <a:buSzPts val="2200"/>
                <a:buFont typeface="Arial" panose="020B0604020202020204" pitchFamily="34" charset="0"/>
                <a:buChar char="•"/>
              </a:pPr>
              <a:r>
                <a:rPr lang="en-GB" sz="2200" dirty="0">
                  <a:solidFill>
                    <a:schemeClr val="tx1">
                      <a:lumMod val="75000"/>
                      <a:lumOff val="25000"/>
                    </a:schemeClr>
                  </a:solidFill>
                  <a:latin typeface="Open Sans"/>
                  <a:ea typeface="Open Sans"/>
                  <a:cs typeface="Open Sans"/>
                </a:rPr>
                <a:t>Don't provide any contradictory statements while prompting.</a:t>
              </a:r>
            </a:p>
            <a:p>
              <a:pPr marL="342900" indent="-342900" fontAlgn="base">
                <a:lnSpc>
                  <a:spcPct val="113000"/>
                </a:lnSpc>
                <a:buClr>
                  <a:srgbClr val="000000"/>
                </a:buClr>
                <a:buSzPts val="2200"/>
                <a:buFont typeface="Arial" panose="020B0604020202020204" pitchFamily="34" charset="0"/>
                <a:buChar char="•"/>
              </a:pPr>
              <a:endParaRPr lang="en-GB" sz="2200" dirty="0">
                <a:solidFill>
                  <a:schemeClr val="tx1">
                    <a:lumMod val="75000"/>
                    <a:lumOff val="25000"/>
                  </a:schemeClr>
                </a:solidFill>
                <a:latin typeface="Open Sans"/>
                <a:ea typeface="Open Sans"/>
                <a:cs typeface="Open Sans"/>
              </a:endParaRPr>
            </a:p>
            <a:p>
              <a:pPr marL="342900" indent="-342900" fontAlgn="base">
                <a:lnSpc>
                  <a:spcPct val="113000"/>
                </a:lnSpc>
                <a:buClr>
                  <a:srgbClr val="000000"/>
                </a:buClr>
                <a:buSzPts val="2200"/>
                <a:buFont typeface="Arial" panose="020B0604020202020204" pitchFamily="34" charset="0"/>
                <a:buChar char="•"/>
              </a:pPr>
              <a:r>
                <a:rPr lang="en-GB" sz="2200" b="1" dirty="0">
                  <a:solidFill>
                    <a:schemeClr val="tx1">
                      <a:lumMod val="75000"/>
                      <a:lumOff val="25000"/>
                    </a:schemeClr>
                  </a:solidFill>
                  <a:latin typeface="Open Sans"/>
                  <a:ea typeface="Open Sans"/>
                  <a:cs typeface="Open Sans"/>
                </a:rPr>
                <a:t>Example:</a:t>
              </a:r>
              <a:r>
                <a:rPr lang="en-GB" sz="2200" dirty="0">
                  <a:solidFill>
                    <a:schemeClr val="tx1">
                      <a:lumMod val="75000"/>
                      <a:lumOff val="25000"/>
                    </a:schemeClr>
                  </a:solidFill>
                  <a:latin typeface="Open Sans"/>
                  <a:ea typeface="Open Sans"/>
                  <a:cs typeface="Open Sans"/>
                </a:rPr>
                <a:t> </a:t>
              </a:r>
              <a:r>
                <a:rPr lang="en-US" sz="2200" dirty="0">
                  <a:solidFill>
                    <a:schemeClr val="tx1">
                      <a:lumMod val="75000"/>
                      <a:lumOff val="25000"/>
                    </a:schemeClr>
                  </a:solidFill>
                  <a:latin typeface="Open Sans"/>
                  <a:ea typeface="Open Sans"/>
                  <a:cs typeface="Open Sans"/>
                </a:rPr>
                <a:t>​Describe a utopian society where everyone lives in harmony, but also include details about conflicts and divisions between different groups.</a:t>
              </a:r>
            </a:p>
          </p:txBody>
        </p:sp>
        <p:grpSp>
          <p:nvGrpSpPr>
            <p:cNvPr id="6" name="Group 5">
              <a:extLst>
                <a:ext uri="{FF2B5EF4-FFF2-40B4-BE49-F238E27FC236}">
                  <a16:creationId xmlns:a16="http://schemas.microsoft.com/office/drawing/2014/main" id="{FBA85EF5-4C13-0ED4-E0AA-FA4ADC135FB3}"/>
                </a:ext>
              </a:extLst>
            </p:cNvPr>
            <p:cNvGrpSpPr/>
            <p:nvPr/>
          </p:nvGrpSpPr>
          <p:grpSpPr>
            <a:xfrm>
              <a:off x="5366347" y="2439209"/>
              <a:ext cx="12588475" cy="4945306"/>
              <a:chOff x="5366347" y="2439209"/>
              <a:chExt cx="12588475" cy="4945306"/>
            </a:xfrm>
          </p:grpSpPr>
          <p:sp>
            <p:nvSpPr>
              <p:cNvPr id="2" name="Google Shape;585;p70">
                <a:extLst>
                  <a:ext uri="{FF2B5EF4-FFF2-40B4-BE49-F238E27FC236}">
                    <a16:creationId xmlns:a16="http://schemas.microsoft.com/office/drawing/2014/main" id="{F56CE0F4-CFD5-BACA-BBBF-3358CEA9C000}"/>
                  </a:ext>
                </a:extLst>
              </p:cNvPr>
              <p:cNvSpPr/>
              <p:nvPr/>
            </p:nvSpPr>
            <p:spPr>
              <a:xfrm flipV="1">
                <a:off x="5366347" y="3272290"/>
                <a:ext cx="12588475" cy="4112225"/>
              </a:xfrm>
              <a:prstGeom prst="round2SameRect">
                <a:avLst>
                  <a:gd name="adj1" fmla="val 2436"/>
                  <a:gd name="adj2" fmla="val 0"/>
                </a:avLst>
              </a:prstGeom>
              <a:noFill/>
              <a:ln w="19050" cap="flat" cmpd="sng">
                <a:solidFill>
                  <a:srgbClr val="146A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457"/>
                  <a:buFont typeface="Arial"/>
                  <a:buNone/>
                </a:pPr>
                <a:endParaRPr sz="2457" b="0" i="0" u="none" strike="noStrike" cap="none">
                  <a:solidFill>
                    <a:schemeClr val="tx1">
                      <a:lumMod val="75000"/>
                      <a:lumOff val="25000"/>
                    </a:schemeClr>
                  </a:solidFill>
                  <a:latin typeface="Open Sans"/>
                  <a:ea typeface="Open Sans"/>
                  <a:cs typeface="Open Sans"/>
                  <a:sym typeface="Open Sans"/>
                </a:endParaRPr>
              </a:p>
            </p:txBody>
          </p:sp>
          <p:sp>
            <p:nvSpPr>
              <p:cNvPr id="9" name="Google Shape;585;p70">
                <a:extLst>
                  <a:ext uri="{FF2B5EF4-FFF2-40B4-BE49-F238E27FC236}">
                    <a16:creationId xmlns:a16="http://schemas.microsoft.com/office/drawing/2014/main" id="{20EBB71C-1838-277A-1F4E-223D51C0BCE3}"/>
                  </a:ext>
                </a:extLst>
              </p:cNvPr>
              <p:cNvSpPr/>
              <p:nvPr/>
            </p:nvSpPr>
            <p:spPr>
              <a:xfrm>
                <a:off x="5366347" y="2439209"/>
                <a:ext cx="12588475" cy="827809"/>
              </a:xfrm>
              <a:prstGeom prst="round2SameRect">
                <a:avLst/>
              </a:prstGeom>
              <a:noFill/>
              <a:ln w="19050" cap="flat" cmpd="sng">
                <a:solidFill>
                  <a:srgbClr val="146A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rtl="0">
                  <a:lnSpc>
                    <a:spcPct val="114000"/>
                  </a:lnSpc>
                  <a:spcBef>
                    <a:spcPts val="0"/>
                  </a:spcBef>
                  <a:spcAft>
                    <a:spcPts val="0"/>
                  </a:spcAft>
                  <a:buClr>
                    <a:srgbClr val="000000"/>
                  </a:buClr>
                  <a:buSzPts val="2457"/>
                  <a:buFont typeface="Arial"/>
                  <a:buNone/>
                </a:pPr>
                <a:r>
                  <a:rPr lang="en-US" sz="2200" b="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		Don’ts</a:t>
                </a:r>
              </a:p>
            </p:txBody>
          </p:sp>
        </p:grpSp>
        <p:pic>
          <p:nvPicPr>
            <p:cNvPr id="12" name="Picture 2" descr="Free vector right and wrong check mark cross symbol design">
              <a:extLst>
                <a:ext uri="{FF2B5EF4-FFF2-40B4-BE49-F238E27FC236}">
                  <a16:creationId xmlns:a16="http://schemas.microsoft.com/office/drawing/2014/main" id="{CEB3EB6D-CB6C-0EF8-FDBB-4BAC6EAF04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33" t="18497" r="8146" b="20538"/>
            <a:stretch/>
          </p:blipFill>
          <p:spPr bwMode="auto">
            <a:xfrm>
              <a:off x="5544100" y="2519055"/>
              <a:ext cx="675248" cy="64492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741359FF-C19C-8932-359E-FDE1C299E830}"/>
              </a:ext>
            </a:extLst>
          </p:cNvPr>
          <p:cNvSpPr txBox="1"/>
          <p:nvPr/>
        </p:nvSpPr>
        <p:spPr>
          <a:xfrm>
            <a:off x="2275840" y="6461760"/>
            <a:ext cx="11602720" cy="846514"/>
          </a:xfrm>
          <a:prstGeom prst="rect">
            <a:avLst/>
          </a:prstGeom>
          <a:noFill/>
        </p:spPr>
        <p:txBody>
          <a:bodyPr wrap="square" rtlCol="0">
            <a:spAutoFit/>
          </a:bodyPr>
          <a:lstStyle/>
          <a:p>
            <a:pPr algn="ctr">
              <a:lnSpc>
                <a:spcPct val="115000"/>
              </a:lnSpc>
            </a:pPr>
            <a:r>
              <a:rPr lang="en-US" sz="2200" b="1" dirty="0">
                <a:solidFill>
                  <a:srgbClr val="404040"/>
                </a:solidFill>
                <a:latin typeface="Open Sans" panose="020B0606030504020204" pitchFamily="34" charset="0"/>
              </a:rPr>
              <a:t>Note:</a:t>
            </a:r>
            <a:r>
              <a:rPr lang="en-US" sz="2200" dirty="0">
                <a:solidFill>
                  <a:srgbClr val="404040"/>
                </a:solidFill>
                <a:latin typeface="Open Sans" panose="020B0606030504020204" pitchFamily="34" charset="0"/>
              </a:rPr>
              <a:t> </a:t>
            </a:r>
            <a:r>
              <a:rPr lang="en-US" sz="2200" dirty="0">
                <a:solidFill>
                  <a:srgbClr val="404040"/>
                </a:solidFill>
                <a:latin typeface="Open Sans" panose="020B0606030504020204" pitchFamily="34" charset="0"/>
                <a:ea typeface="Open Sans"/>
                <a:cs typeface="Open Sans"/>
              </a:rPr>
              <a:t>Always validate the information given by the tool, as the </a:t>
            </a:r>
            <a:r>
              <a:rPr lang="en-US" sz="2200" dirty="0" err="1">
                <a:solidFill>
                  <a:srgbClr val="404040"/>
                </a:solidFill>
                <a:latin typeface="Open Sans" panose="020B0606030504020204" pitchFamily="34" charset="0"/>
                <a:ea typeface="Open Sans"/>
                <a:cs typeface="Open Sans"/>
              </a:rPr>
              <a:t>GenAI</a:t>
            </a:r>
            <a:r>
              <a:rPr lang="en-US" sz="2200" dirty="0">
                <a:solidFill>
                  <a:srgbClr val="404040"/>
                </a:solidFill>
                <a:latin typeface="Open Sans" panose="020B0606030504020204" pitchFamily="34" charset="0"/>
                <a:ea typeface="Open Sans"/>
                <a:cs typeface="Open Sans"/>
              </a:rPr>
              <a:t> model might generate an inaccurate response.</a:t>
            </a:r>
            <a:endParaRPr lang="en-IN" sz="2200" dirty="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4197651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7D49BC-B854-97CE-9D7F-B1C4D6AC26A0}"/>
              </a:ext>
            </a:extLst>
          </p:cNvPr>
          <p:cNvSpPr>
            <a:spLocks noGrp="1"/>
          </p:cNvSpPr>
          <p:nvPr>
            <p:ph type="title"/>
          </p:nvPr>
        </p:nvSpPr>
        <p:spPr>
          <a:xfrm>
            <a:off x="2421576" y="349071"/>
            <a:ext cx="9696532" cy="646426"/>
          </a:xfrm>
        </p:spPr>
        <p:txBody>
          <a:bodyPr/>
          <a:lstStyle/>
          <a:p>
            <a:r>
              <a:rPr lang="en-US"/>
              <a:t>Refining Prompts</a:t>
            </a:r>
            <a:endParaRPr lang="en-IN"/>
          </a:p>
        </p:txBody>
      </p:sp>
      <p:sp>
        <p:nvSpPr>
          <p:cNvPr id="6" name="Text Placeholder 5">
            <a:extLst>
              <a:ext uri="{FF2B5EF4-FFF2-40B4-BE49-F238E27FC236}">
                <a16:creationId xmlns:a16="http://schemas.microsoft.com/office/drawing/2014/main" id="{966D7164-423F-3E60-B1C0-318EF7722B30}"/>
              </a:ext>
            </a:extLst>
          </p:cNvPr>
          <p:cNvSpPr>
            <a:spLocks noGrp="1"/>
          </p:cNvSpPr>
          <p:nvPr>
            <p:ph type="body" sz="quarter" idx="11"/>
          </p:nvPr>
        </p:nvSpPr>
        <p:spPr/>
        <p:txBody>
          <a:bodyPr/>
          <a:lstStyle/>
          <a:p>
            <a:r>
              <a:rPr lang="en-US" dirty="0"/>
              <a:t>In this demo, we will continue iterating on the prompt, demonstrating techniques like:</a:t>
            </a:r>
          </a:p>
          <a:p>
            <a:endParaRPr lang="en-US" dirty="0"/>
          </a:p>
          <a:p>
            <a:pPr marL="342900" indent="-342900">
              <a:buFont typeface="Arial" panose="020B0604020202020204" pitchFamily="34" charset="0"/>
              <a:buChar char="•"/>
            </a:pPr>
            <a:r>
              <a:rPr lang="en-US" dirty="0"/>
              <a:t>Asking clarifying questions about elements that are still vague or unclear</a:t>
            </a:r>
          </a:p>
          <a:p>
            <a:pPr marL="342900" indent="-342900">
              <a:buFont typeface="Arial" panose="020B0604020202020204" pitchFamily="34" charset="0"/>
              <a:buChar char="•"/>
            </a:pPr>
            <a:r>
              <a:rPr lang="en-US" dirty="0"/>
              <a:t>Providing examples to illustrate the desired type of response</a:t>
            </a:r>
          </a:p>
          <a:p>
            <a:pPr marL="342900" indent="-342900">
              <a:buFont typeface="Arial" panose="020B0604020202020204" pitchFamily="34" charset="0"/>
              <a:buChar char="•"/>
            </a:pPr>
            <a:r>
              <a:rPr lang="en-US" dirty="0"/>
              <a:t>Adding or removing specificity as needed</a:t>
            </a:r>
          </a:p>
          <a:p>
            <a:pPr marL="342900" indent="-342900">
              <a:buFont typeface="Arial" panose="020B0604020202020204" pitchFamily="34" charset="0"/>
              <a:buChar char="•"/>
            </a:pPr>
            <a:r>
              <a:rPr lang="en-US" dirty="0"/>
              <a:t>Setting guidelines for length, tone, structure, and more</a:t>
            </a:r>
            <a:endParaRPr lang="en-IN" dirty="0"/>
          </a:p>
        </p:txBody>
      </p:sp>
      <p:sp>
        <p:nvSpPr>
          <p:cNvPr id="7" name="Text Placeholder 6">
            <a:extLst>
              <a:ext uri="{FF2B5EF4-FFF2-40B4-BE49-F238E27FC236}">
                <a16:creationId xmlns:a16="http://schemas.microsoft.com/office/drawing/2014/main" id="{4E0B6DBF-BA26-EA5A-B009-CAC0B7B3B883}"/>
              </a:ext>
            </a:extLst>
          </p:cNvPr>
          <p:cNvSpPr>
            <a:spLocks noGrp="1"/>
          </p:cNvSpPr>
          <p:nvPr>
            <p:ph type="body" sz="quarter" idx="14"/>
          </p:nvPr>
        </p:nvSpPr>
        <p:spPr/>
        <p:txBody>
          <a:bodyPr/>
          <a:lstStyle/>
          <a:p>
            <a:r>
              <a:rPr lang="en-US"/>
              <a:t>15</a:t>
            </a:r>
            <a:endParaRPr lang="en-IN"/>
          </a:p>
        </p:txBody>
      </p:sp>
      <p:sp>
        <p:nvSpPr>
          <p:cNvPr id="2" name="Rectangle: Rounded Corners 1">
            <a:extLst>
              <a:ext uri="{FF2B5EF4-FFF2-40B4-BE49-F238E27FC236}">
                <a16:creationId xmlns:a16="http://schemas.microsoft.com/office/drawing/2014/main" id="{85F50A71-C0A9-E587-3BD3-4B9B4D65DBA8}"/>
              </a:ext>
            </a:extLst>
          </p:cNvPr>
          <p:cNvSpPr/>
          <p:nvPr/>
        </p:nvSpPr>
        <p:spPr>
          <a:xfrm>
            <a:off x="1291857" y="6545768"/>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dirty="0">
                <a:solidFill>
                  <a:srgbClr val="404040"/>
                </a:solidFill>
                <a:latin typeface="Open Sans" panose="020B0606030504020204" pitchFamily="34" charset="0"/>
              </a:rPr>
              <a:t>Note: </a:t>
            </a:r>
            <a:r>
              <a:rPr lang="en-IN" sz="2200" dirty="0">
                <a:solidFill>
                  <a:srgbClr val="404040"/>
                </a:solidFill>
                <a:latin typeface="Open Sans" panose="020B0606030504020204" pitchFamily="34" charset="0"/>
              </a:rPr>
              <a:t>Please download the demo documents from the LMS </a:t>
            </a:r>
            <a:r>
              <a:rPr lang="en-IN" sz="2200" b="1" dirty="0">
                <a:solidFill>
                  <a:srgbClr val="404040"/>
                </a:solidFill>
                <a:latin typeface="Open Sans" panose="020B0606030504020204" pitchFamily="34" charset="0"/>
              </a:rPr>
              <a:t>Reference Material Section </a:t>
            </a:r>
            <a:r>
              <a:rPr lang="en-IN" sz="2200" dirty="0">
                <a:solidFill>
                  <a:srgbClr val="404040"/>
                </a:solidFill>
                <a:latin typeface="Open Sans" panose="020B0606030504020204" pitchFamily="34" charset="0"/>
              </a:rPr>
              <a:t>for a detailed explanation.</a:t>
            </a:r>
            <a:endParaRPr lang="en-US" sz="2200" dirty="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3339054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C0C677-5DD9-7527-6012-B76470E0E585}"/>
              </a:ext>
            </a:extLst>
          </p:cNvPr>
          <p:cNvSpPr>
            <a:spLocks noGrp="1"/>
          </p:cNvSpPr>
          <p:nvPr>
            <p:ph type="body" idx="10"/>
          </p:nvPr>
        </p:nvSpPr>
        <p:spPr>
          <a:xfrm>
            <a:off x="8128000" y="2763181"/>
            <a:ext cx="7315200" cy="3617639"/>
          </a:xfrm>
        </p:spPr>
        <p:txBody>
          <a:bodyPr/>
          <a:lstStyle/>
          <a:p>
            <a:pPr marL="341630"/>
            <a:r>
              <a:rPr lang="en-US" dirty="0"/>
              <a:t>GenAI designs various types of creative content, including images, text, and music, emphasizing its role in creative endeavors.</a:t>
            </a:r>
          </a:p>
          <a:p>
            <a:pPr marL="341630"/>
            <a:r>
              <a:rPr lang="en-US" dirty="0"/>
              <a:t>LLMs like </a:t>
            </a:r>
            <a:r>
              <a:rPr lang="en-US" b="1" dirty="0"/>
              <a:t>ChatGPT</a:t>
            </a:r>
            <a:r>
              <a:rPr lang="en-US" dirty="0"/>
              <a:t> are advanced AI models that go beyond understanding human language. It also processes and analyzes data in various formats, such as images, graphs, and charts. </a:t>
            </a:r>
            <a:endParaRPr lang="en-IN" dirty="0"/>
          </a:p>
          <a:p>
            <a:pPr marL="341630">
              <a:lnSpc>
                <a:spcPct val="113999"/>
              </a:lnSpc>
              <a:buClr>
                <a:srgbClr val="404040"/>
              </a:buClr>
            </a:pPr>
            <a:endParaRPr lang="en-US" dirty="0"/>
          </a:p>
        </p:txBody>
      </p:sp>
    </p:spTree>
    <p:custDataLst>
      <p:tags r:id="rId1"/>
    </p:custDataLst>
    <p:extLst>
      <p:ext uri="{BB962C8B-B14F-4D97-AF65-F5344CB8AC3E}">
        <p14:creationId xmlns:p14="http://schemas.microsoft.com/office/powerpoint/2010/main" val="2662357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ACA1E5-693B-A1EE-BECE-09EA136195B8}"/>
              </a:ext>
            </a:extLst>
          </p:cNvPr>
          <p:cNvSpPr>
            <a:spLocks noGrp="1"/>
          </p:cNvSpPr>
          <p:nvPr>
            <p:ph type="body" idx="10"/>
          </p:nvPr>
        </p:nvSpPr>
        <p:spPr/>
        <p:txBody>
          <a:bodyPr/>
          <a:lstStyle/>
          <a:p>
            <a:r>
              <a:rPr lang="en-US"/>
              <a:t>Introduction to Fine-Tuning</a:t>
            </a:r>
            <a:endParaRPr lang="en-IN"/>
          </a:p>
        </p:txBody>
      </p:sp>
    </p:spTree>
    <p:custDataLst>
      <p:tags r:id="rId1"/>
    </p:custDataLst>
    <p:extLst>
      <p:ext uri="{BB962C8B-B14F-4D97-AF65-F5344CB8AC3E}">
        <p14:creationId xmlns:p14="http://schemas.microsoft.com/office/powerpoint/2010/main" val="2038903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24670B-812A-25FC-76F6-C0BE590C885B}"/>
              </a:ext>
            </a:extLst>
          </p:cNvPr>
          <p:cNvSpPr>
            <a:spLocks noGrp="1"/>
          </p:cNvSpPr>
          <p:nvPr>
            <p:ph type="body" idx="10"/>
          </p:nvPr>
        </p:nvSpPr>
        <p:spPr/>
        <p:txBody>
          <a:bodyPr/>
          <a:lstStyle/>
          <a:p>
            <a:r>
              <a:rPr lang="en-US" dirty="0"/>
              <a:t>Pre-training is the process of training a GenAI model on a large corpus dataset.</a:t>
            </a:r>
            <a:endParaRPr lang="en-IN" dirty="0"/>
          </a:p>
        </p:txBody>
      </p:sp>
      <p:sp>
        <p:nvSpPr>
          <p:cNvPr id="4" name="Title 3">
            <a:extLst>
              <a:ext uri="{FF2B5EF4-FFF2-40B4-BE49-F238E27FC236}">
                <a16:creationId xmlns:a16="http://schemas.microsoft.com/office/drawing/2014/main" id="{B328133C-9CD6-EFDA-AB0A-D6F8E034EA78}"/>
              </a:ext>
            </a:extLst>
          </p:cNvPr>
          <p:cNvSpPr>
            <a:spLocks noGrp="1"/>
          </p:cNvSpPr>
          <p:nvPr>
            <p:ph type="title"/>
          </p:nvPr>
        </p:nvSpPr>
        <p:spPr/>
        <p:txBody>
          <a:bodyPr/>
          <a:lstStyle/>
          <a:p>
            <a:r>
              <a:rPr lang="en-US"/>
              <a:t>Pre-Training</a:t>
            </a:r>
            <a:endParaRPr lang="en-IN"/>
          </a:p>
        </p:txBody>
      </p:sp>
      <p:grpSp>
        <p:nvGrpSpPr>
          <p:cNvPr id="21" name="Group 20">
            <a:extLst>
              <a:ext uri="{FF2B5EF4-FFF2-40B4-BE49-F238E27FC236}">
                <a16:creationId xmlns:a16="http://schemas.microsoft.com/office/drawing/2014/main" id="{5C339AE9-D438-4FAD-B430-8F19450C6515}"/>
              </a:ext>
            </a:extLst>
          </p:cNvPr>
          <p:cNvGrpSpPr/>
          <p:nvPr/>
        </p:nvGrpSpPr>
        <p:grpSpPr>
          <a:xfrm>
            <a:off x="5091710" y="2681475"/>
            <a:ext cx="6072581" cy="5278633"/>
            <a:chOff x="2587998" y="2681475"/>
            <a:chExt cx="6072581" cy="5278633"/>
          </a:xfrm>
        </p:grpSpPr>
        <p:pic>
          <p:nvPicPr>
            <p:cNvPr id="5" name="Graphic 4" descr="Document outline">
              <a:extLst>
                <a:ext uri="{FF2B5EF4-FFF2-40B4-BE49-F238E27FC236}">
                  <a16:creationId xmlns:a16="http://schemas.microsoft.com/office/drawing/2014/main" id="{B99F031E-7C99-0454-2EE1-85B3B9C1D7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7225" y="2681475"/>
              <a:ext cx="750935" cy="750935"/>
            </a:xfrm>
            <a:prstGeom prst="rect">
              <a:avLst/>
            </a:prstGeom>
          </p:spPr>
        </p:pic>
        <p:pic>
          <p:nvPicPr>
            <p:cNvPr id="6" name="Graphic 5" descr="Document outline">
              <a:extLst>
                <a:ext uri="{FF2B5EF4-FFF2-40B4-BE49-F238E27FC236}">
                  <a16:creationId xmlns:a16="http://schemas.microsoft.com/office/drawing/2014/main" id="{2E62DCED-ACEE-1B15-2DEE-DD6A7AF80F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89084" y="4971793"/>
              <a:ext cx="750935" cy="750935"/>
            </a:xfrm>
            <a:prstGeom prst="rect">
              <a:avLst/>
            </a:prstGeom>
          </p:spPr>
        </p:pic>
        <p:sp>
          <p:nvSpPr>
            <p:cNvPr id="7" name="Rectangle: Rounded Corners 6">
              <a:extLst>
                <a:ext uri="{FF2B5EF4-FFF2-40B4-BE49-F238E27FC236}">
                  <a16:creationId xmlns:a16="http://schemas.microsoft.com/office/drawing/2014/main" id="{9EF82472-ED3E-0B0B-F9FD-4A1FC415E4E7}"/>
                </a:ext>
              </a:extLst>
            </p:cNvPr>
            <p:cNvSpPr/>
            <p:nvPr/>
          </p:nvSpPr>
          <p:spPr>
            <a:xfrm>
              <a:off x="3662340" y="5015255"/>
              <a:ext cx="1060704" cy="575697"/>
            </a:xfrm>
            <a:prstGeom prst="roundRect">
              <a:avLst/>
            </a:prstGeom>
            <a:solidFill>
              <a:schemeClr val="accent5"/>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atin typeface="Open Sans Semibold" panose="020B0706030804020204" pitchFamily="34" charset="0"/>
                  <a:ea typeface="Open Sans Semibold" panose="020B0706030804020204" pitchFamily="34" charset="0"/>
                  <a:cs typeface="Open Sans Semibold" panose="020B0706030804020204" pitchFamily="34" charset="0"/>
                </a:rPr>
                <a:t>LLM</a:t>
              </a:r>
            </a:p>
          </p:txBody>
        </p:sp>
        <p:cxnSp>
          <p:nvCxnSpPr>
            <p:cNvPr id="8" name="Straight Arrow Connector 7">
              <a:extLst>
                <a:ext uri="{FF2B5EF4-FFF2-40B4-BE49-F238E27FC236}">
                  <a16:creationId xmlns:a16="http://schemas.microsoft.com/office/drawing/2014/main" id="{AA1CF7CD-DF82-67F7-5592-001B2A13485E}"/>
                </a:ext>
              </a:extLst>
            </p:cNvPr>
            <p:cNvCxnSpPr>
              <a:cxnSpLocks/>
            </p:cNvCxnSpPr>
            <p:nvPr/>
          </p:nvCxnSpPr>
          <p:spPr>
            <a:xfrm>
              <a:off x="4192692" y="4233406"/>
              <a:ext cx="0" cy="580650"/>
            </a:xfrm>
            <a:prstGeom prst="straightConnector1">
              <a:avLst/>
            </a:prstGeom>
            <a:ln w="28575">
              <a:solidFill>
                <a:schemeClr val="bg1">
                  <a:lumMod val="50000"/>
                </a:schemeClr>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F1D0D3-360E-A92E-9DFC-AF7296D70F2B}"/>
                </a:ext>
              </a:extLst>
            </p:cNvPr>
            <p:cNvCxnSpPr>
              <a:cxnSpLocks/>
            </p:cNvCxnSpPr>
            <p:nvPr/>
          </p:nvCxnSpPr>
          <p:spPr>
            <a:xfrm>
              <a:off x="4192692" y="6540550"/>
              <a:ext cx="0" cy="580650"/>
            </a:xfrm>
            <a:prstGeom prst="straightConnector1">
              <a:avLst/>
            </a:prstGeom>
            <a:ln w="28575">
              <a:solidFill>
                <a:schemeClr val="bg1">
                  <a:lumMod val="50000"/>
                </a:schemeClr>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90C4852-6F06-44C3-AD15-AD818A5FCC79}"/>
                </a:ext>
              </a:extLst>
            </p:cNvPr>
            <p:cNvCxnSpPr>
              <a:cxnSpLocks/>
            </p:cNvCxnSpPr>
            <p:nvPr/>
          </p:nvCxnSpPr>
          <p:spPr>
            <a:xfrm flipH="1" flipV="1">
              <a:off x="5708960" y="5320107"/>
              <a:ext cx="856227" cy="2827"/>
            </a:xfrm>
            <a:prstGeom prst="straightConnector1">
              <a:avLst/>
            </a:prstGeom>
            <a:ln w="28575">
              <a:solidFill>
                <a:schemeClr val="bg1">
                  <a:lumMod val="50000"/>
                </a:schemeClr>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11" name="Rectangle: Diagonal Corners Rounded 10">
              <a:extLst>
                <a:ext uri="{FF2B5EF4-FFF2-40B4-BE49-F238E27FC236}">
                  <a16:creationId xmlns:a16="http://schemas.microsoft.com/office/drawing/2014/main" id="{B0CC5587-BA2C-573E-45E3-8D1623BB137A}"/>
                </a:ext>
              </a:extLst>
            </p:cNvPr>
            <p:cNvSpPr/>
            <p:nvPr/>
          </p:nvSpPr>
          <p:spPr>
            <a:xfrm>
              <a:off x="2940417" y="7272864"/>
              <a:ext cx="2504550" cy="687244"/>
            </a:xfrm>
            <a:prstGeom prst="round2DiagRect">
              <a:avLst/>
            </a:prstGeom>
            <a:solidFill>
              <a:srgbClr val="4AACC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atin typeface="+mj-lt"/>
                </a:rPr>
                <a:t>Generated output</a:t>
              </a:r>
            </a:p>
          </p:txBody>
        </p:sp>
        <p:sp>
          <p:nvSpPr>
            <p:cNvPr id="12" name="TextBox 11">
              <a:extLst>
                <a:ext uri="{FF2B5EF4-FFF2-40B4-BE49-F238E27FC236}">
                  <a16:creationId xmlns:a16="http://schemas.microsoft.com/office/drawing/2014/main" id="{BD640E68-2DD3-84ED-4ECD-98B949023819}"/>
                </a:ext>
              </a:extLst>
            </p:cNvPr>
            <p:cNvSpPr txBox="1"/>
            <p:nvPr/>
          </p:nvSpPr>
          <p:spPr>
            <a:xfrm>
              <a:off x="3096665" y="5810886"/>
              <a:ext cx="2192055" cy="369332"/>
            </a:xfrm>
            <a:prstGeom prst="rect">
              <a:avLst/>
            </a:prstGeom>
            <a:noFill/>
          </p:spPr>
          <p:txBody>
            <a:bodyPr wrap="square" rtlCol="0">
              <a:spAutoFit/>
            </a:bodyPr>
            <a:lstStyle/>
            <a:p>
              <a:pPr algn="ctr"/>
              <a:r>
                <a:rPr lang="en-US">
                  <a:solidFill>
                    <a:schemeClr val="tx1">
                      <a:lumMod val="75000"/>
                      <a:lumOff val="25000"/>
                    </a:schemeClr>
                  </a:solidFill>
                  <a:latin typeface="+mj-lt"/>
                </a:rPr>
                <a:t>Pre-trained model</a:t>
              </a:r>
            </a:p>
          </p:txBody>
        </p:sp>
        <p:sp>
          <p:nvSpPr>
            <p:cNvPr id="13" name="TextBox 12">
              <a:extLst>
                <a:ext uri="{FF2B5EF4-FFF2-40B4-BE49-F238E27FC236}">
                  <a16:creationId xmlns:a16="http://schemas.microsoft.com/office/drawing/2014/main" id="{48D6E5F9-4722-8F5B-5D68-0A5C5F65A336}"/>
                </a:ext>
              </a:extLst>
            </p:cNvPr>
            <p:cNvSpPr txBox="1"/>
            <p:nvPr/>
          </p:nvSpPr>
          <p:spPr>
            <a:xfrm>
              <a:off x="2587998" y="3478176"/>
              <a:ext cx="3209389" cy="369332"/>
            </a:xfrm>
            <a:prstGeom prst="rect">
              <a:avLst/>
            </a:prstGeom>
            <a:noFill/>
          </p:spPr>
          <p:txBody>
            <a:bodyPr wrap="square" rtlCol="0">
              <a:spAutoFit/>
            </a:bodyPr>
            <a:lstStyle/>
            <a:p>
              <a:pPr algn="ctr"/>
              <a:r>
                <a:rPr lang="en-US">
                  <a:solidFill>
                    <a:schemeClr val="tx1">
                      <a:lumMod val="75000"/>
                      <a:lumOff val="25000"/>
                    </a:schemeClr>
                  </a:solidFill>
                  <a:latin typeface="+mj-lt"/>
                </a:rPr>
                <a:t>Prompt</a:t>
              </a:r>
            </a:p>
          </p:txBody>
        </p:sp>
        <p:sp>
          <p:nvSpPr>
            <p:cNvPr id="14" name="TextBox 13">
              <a:extLst>
                <a:ext uri="{FF2B5EF4-FFF2-40B4-BE49-F238E27FC236}">
                  <a16:creationId xmlns:a16="http://schemas.microsoft.com/office/drawing/2014/main" id="{4FA5A277-5CE6-801D-76A8-89A3C8C64A97}"/>
                </a:ext>
              </a:extLst>
            </p:cNvPr>
            <p:cNvSpPr txBox="1"/>
            <p:nvPr/>
          </p:nvSpPr>
          <p:spPr>
            <a:xfrm>
              <a:off x="6468524" y="5766270"/>
              <a:ext cx="2192055" cy="369332"/>
            </a:xfrm>
            <a:prstGeom prst="rect">
              <a:avLst/>
            </a:prstGeom>
            <a:noFill/>
          </p:spPr>
          <p:txBody>
            <a:bodyPr wrap="square" rtlCol="0">
              <a:spAutoFit/>
            </a:bodyPr>
            <a:lstStyle/>
            <a:p>
              <a:pPr algn="ctr"/>
              <a:r>
                <a:rPr lang="en-US">
                  <a:solidFill>
                    <a:schemeClr val="tx1">
                      <a:lumMod val="75000"/>
                      <a:lumOff val="25000"/>
                    </a:schemeClr>
                  </a:solidFill>
                  <a:latin typeface="+mj-lt"/>
                </a:rPr>
                <a:t>Large dataset</a:t>
              </a:r>
            </a:p>
          </p:txBody>
        </p:sp>
      </p:grpSp>
      <p:sp>
        <p:nvSpPr>
          <p:cNvPr id="16" name="Brandline_LVC">
            <a:extLst>
              <a:ext uri="{FF2B5EF4-FFF2-40B4-BE49-F238E27FC236}">
                <a16:creationId xmlns:a16="http://schemas.microsoft.com/office/drawing/2014/main" id="{C2B59374-2180-ECE1-4E56-D3B048E41E41}"/>
              </a:ext>
            </a:extLst>
          </p:cNvPr>
          <p:cNvSpPr/>
          <p:nvPr/>
        </p:nvSpPr>
        <p:spPr>
          <a:xfrm>
            <a:off x="6794501" y="816324"/>
            <a:ext cx="26629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4243922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480B0-CF59-2A98-2C2B-E5B4D7C8181C}"/>
              </a:ext>
            </a:extLst>
          </p:cNvPr>
          <p:cNvSpPr>
            <a:spLocks noGrp="1"/>
          </p:cNvSpPr>
          <p:nvPr>
            <p:ph type="title"/>
          </p:nvPr>
        </p:nvSpPr>
        <p:spPr/>
        <p:txBody>
          <a:bodyPr>
            <a:normAutofit/>
          </a:bodyPr>
          <a:lstStyle/>
          <a:p>
            <a:pPr>
              <a:tabLst>
                <a:tab pos="3582988" algn="l"/>
              </a:tabLst>
            </a:pPr>
            <a:r>
              <a:rPr lang="en-US"/>
              <a:t>Fine-Tuning</a:t>
            </a:r>
          </a:p>
        </p:txBody>
      </p:sp>
      <p:sp>
        <p:nvSpPr>
          <p:cNvPr id="3" name="Brandline_LVC">
            <a:extLst>
              <a:ext uri="{FF2B5EF4-FFF2-40B4-BE49-F238E27FC236}">
                <a16:creationId xmlns:a16="http://schemas.microsoft.com/office/drawing/2014/main" id="{27B3D601-6C34-4193-6AD2-87E8B5455901}"/>
              </a:ext>
            </a:extLst>
          </p:cNvPr>
          <p:cNvSpPr/>
          <p:nvPr/>
        </p:nvSpPr>
        <p:spPr>
          <a:xfrm>
            <a:off x="6858000" y="816324"/>
            <a:ext cx="255571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_Box">
            <a:extLst>
              <a:ext uri="{FF2B5EF4-FFF2-40B4-BE49-F238E27FC236}">
                <a16:creationId xmlns:a16="http://schemas.microsoft.com/office/drawing/2014/main" id="{F144CC4B-1D7D-BFDD-7605-D656E9DEA5E5}"/>
              </a:ext>
            </a:extLst>
          </p:cNvPr>
          <p:cNvSpPr/>
          <p:nvPr/>
        </p:nvSpPr>
        <p:spPr>
          <a:xfrm>
            <a:off x="1778000" y="1452376"/>
            <a:ext cx="12700000" cy="98473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anose="020B0606030504020204" pitchFamily="34" charset="0"/>
              </a:rPr>
              <a:t>Fine-tuning involves taking pre-trained models and training them more on smaller, specific datasets to enhance performance in a particular task or domain.</a:t>
            </a:r>
            <a:endParaRPr lang="en-IN" sz="2200" dirty="0">
              <a:solidFill>
                <a:srgbClr val="404040"/>
              </a:solidFill>
              <a:latin typeface="Open Sans" panose="020B0606030504020204" pitchFamily="34" charset="0"/>
            </a:endParaRPr>
          </a:p>
        </p:txBody>
      </p:sp>
      <p:grpSp>
        <p:nvGrpSpPr>
          <p:cNvPr id="11" name="Group 10">
            <a:extLst>
              <a:ext uri="{FF2B5EF4-FFF2-40B4-BE49-F238E27FC236}">
                <a16:creationId xmlns:a16="http://schemas.microsoft.com/office/drawing/2014/main" id="{43C4412B-F756-60F4-8D71-A493DD22C8A1}"/>
              </a:ext>
            </a:extLst>
          </p:cNvPr>
          <p:cNvGrpSpPr/>
          <p:nvPr/>
        </p:nvGrpSpPr>
        <p:grpSpPr>
          <a:xfrm>
            <a:off x="2465911" y="2651002"/>
            <a:ext cx="11324178" cy="5122728"/>
            <a:chOff x="1887969" y="1643300"/>
            <a:chExt cx="12565674" cy="5684344"/>
          </a:xfrm>
        </p:grpSpPr>
        <p:sp>
          <p:nvSpPr>
            <p:cNvPr id="13" name="Rectangle: Diagonal Corners Rounded 6">
              <a:extLst>
                <a:ext uri="{FF2B5EF4-FFF2-40B4-BE49-F238E27FC236}">
                  <a16:creationId xmlns:a16="http://schemas.microsoft.com/office/drawing/2014/main" id="{6D5C03D5-EBF4-7109-CDDA-02E15B191E99}"/>
                </a:ext>
              </a:extLst>
            </p:cNvPr>
            <p:cNvSpPr/>
            <p:nvPr/>
          </p:nvSpPr>
          <p:spPr>
            <a:xfrm>
              <a:off x="4086169" y="2907726"/>
              <a:ext cx="2706686" cy="687244"/>
            </a:xfrm>
            <a:custGeom>
              <a:avLst/>
              <a:gdLst>
                <a:gd name="connsiteX0" fmla="*/ 289907 w 2504550"/>
                <a:gd name="connsiteY0" fmla="*/ 0 h 687244"/>
                <a:gd name="connsiteX1" fmla="*/ 2504550 w 2504550"/>
                <a:gd name="connsiteY1" fmla="*/ 0 h 687244"/>
                <a:gd name="connsiteX2" fmla="*/ 2504550 w 2504550"/>
                <a:gd name="connsiteY2" fmla="*/ 0 h 687244"/>
                <a:gd name="connsiteX3" fmla="*/ 2504550 w 2504550"/>
                <a:gd name="connsiteY3" fmla="*/ 397337 h 687244"/>
                <a:gd name="connsiteX4" fmla="*/ 2214643 w 2504550"/>
                <a:gd name="connsiteY4" fmla="*/ 687244 h 687244"/>
                <a:gd name="connsiteX5" fmla="*/ 0 w 2504550"/>
                <a:gd name="connsiteY5" fmla="*/ 687244 h 687244"/>
                <a:gd name="connsiteX6" fmla="*/ 0 w 2504550"/>
                <a:gd name="connsiteY6" fmla="*/ 687244 h 687244"/>
                <a:gd name="connsiteX7" fmla="*/ 0 w 2504550"/>
                <a:gd name="connsiteY7" fmla="*/ 289907 h 687244"/>
                <a:gd name="connsiteX8" fmla="*/ 289907 w 2504550"/>
                <a:gd name="connsiteY8" fmla="*/ 0 h 687244"/>
                <a:gd name="connsiteX0" fmla="*/ 289907 w 2504550"/>
                <a:gd name="connsiteY0" fmla="*/ 0 h 687244"/>
                <a:gd name="connsiteX1" fmla="*/ 2504550 w 2504550"/>
                <a:gd name="connsiteY1" fmla="*/ 0 h 687244"/>
                <a:gd name="connsiteX2" fmla="*/ 2504550 w 2504550"/>
                <a:gd name="connsiteY2" fmla="*/ 397337 h 687244"/>
                <a:gd name="connsiteX3" fmla="*/ 2214643 w 2504550"/>
                <a:gd name="connsiteY3" fmla="*/ 687244 h 687244"/>
                <a:gd name="connsiteX4" fmla="*/ 0 w 2504550"/>
                <a:gd name="connsiteY4" fmla="*/ 687244 h 687244"/>
                <a:gd name="connsiteX5" fmla="*/ 0 w 2504550"/>
                <a:gd name="connsiteY5" fmla="*/ 687244 h 687244"/>
                <a:gd name="connsiteX6" fmla="*/ 0 w 2504550"/>
                <a:gd name="connsiteY6" fmla="*/ 289907 h 687244"/>
                <a:gd name="connsiteX7" fmla="*/ 289907 w 2504550"/>
                <a:gd name="connsiteY7" fmla="*/ 0 h 68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550" h="687244">
                  <a:moveTo>
                    <a:pt x="289907" y="0"/>
                  </a:moveTo>
                  <a:lnTo>
                    <a:pt x="2504550" y="0"/>
                  </a:lnTo>
                  <a:lnTo>
                    <a:pt x="2504550" y="397337"/>
                  </a:lnTo>
                  <a:cubicBezTo>
                    <a:pt x="2504550" y="557448"/>
                    <a:pt x="2374754" y="687244"/>
                    <a:pt x="2214643" y="687244"/>
                  </a:cubicBezTo>
                  <a:lnTo>
                    <a:pt x="0" y="687244"/>
                  </a:lnTo>
                  <a:lnTo>
                    <a:pt x="0" y="687244"/>
                  </a:lnTo>
                  <a:lnTo>
                    <a:pt x="0" y="289907"/>
                  </a:lnTo>
                  <a:cubicBezTo>
                    <a:pt x="0" y="129796"/>
                    <a:pt x="129796" y="0"/>
                    <a:pt x="289907" y="0"/>
                  </a:cubicBezTo>
                  <a:close/>
                </a:path>
              </a:pathLst>
            </a:cu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Why is network traffic encrypted?</a:t>
              </a:r>
              <a:endParaRPr lang="en-US" dirty="0">
                <a:latin typeface="+mj-lt"/>
              </a:endParaRPr>
            </a:p>
          </p:txBody>
        </p:sp>
        <p:pic>
          <p:nvPicPr>
            <p:cNvPr id="14" name="Google Shape;202;p6">
              <a:extLst>
                <a:ext uri="{FF2B5EF4-FFF2-40B4-BE49-F238E27FC236}">
                  <a16:creationId xmlns:a16="http://schemas.microsoft.com/office/drawing/2014/main" id="{6B08AECD-92C9-86D8-895B-60AF683E00E1}"/>
                </a:ext>
              </a:extLst>
            </p:cNvPr>
            <p:cNvPicPr preferRelativeResize="0"/>
            <p:nvPr/>
          </p:nvPicPr>
          <p:blipFill rotWithShape="1">
            <a:blip r:embed="rId4">
              <a:alphaModFix/>
            </a:blip>
            <a:srcRect l="-9079" t="-4069" r="-12146"/>
            <a:stretch/>
          </p:blipFill>
          <p:spPr>
            <a:xfrm>
              <a:off x="6879339" y="2577946"/>
              <a:ext cx="723959" cy="721717"/>
            </a:xfrm>
            <a:prstGeom prst="ellipse">
              <a:avLst/>
            </a:prstGeom>
            <a:solidFill>
              <a:srgbClr val="44546A">
                <a:lumMod val="40000"/>
                <a:lumOff val="60000"/>
              </a:srgbClr>
            </a:solidFill>
            <a:ln w="9525" cap="flat" cmpd="sng">
              <a:noFill/>
              <a:prstDash val="solid"/>
              <a:round/>
              <a:headEnd type="none" w="sm" len="sm"/>
              <a:tailEnd type="none" w="sm" len="sm"/>
            </a:ln>
          </p:spPr>
        </p:pic>
        <p:pic>
          <p:nvPicPr>
            <p:cNvPr id="15" name="Picture 14" descr="A cartoon robot with a computer&#10;&#10;Description automatically generated">
              <a:extLst>
                <a:ext uri="{FF2B5EF4-FFF2-40B4-BE49-F238E27FC236}">
                  <a16:creationId xmlns:a16="http://schemas.microsoft.com/office/drawing/2014/main" id="{2DBA2CF1-7813-8C74-552E-26A55066FB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7969" y="4841820"/>
              <a:ext cx="653423" cy="704991"/>
            </a:xfrm>
            <a:prstGeom prst="rect">
              <a:avLst/>
            </a:prstGeom>
          </p:spPr>
        </p:pic>
        <p:sp>
          <p:nvSpPr>
            <p:cNvPr id="16" name="Rectangle: Diagonal Corners Rounded 6">
              <a:extLst>
                <a:ext uri="{FF2B5EF4-FFF2-40B4-BE49-F238E27FC236}">
                  <a16:creationId xmlns:a16="http://schemas.microsoft.com/office/drawing/2014/main" id="{9F981251-D00E-6E60-E41E-5795B65F2197}"/>
                </a:ext>
              </a:extLst>
            </p:cNvPr>
            <p:cNvSpPr/>
            <p:nvPr/>
          </p:nvSpPr>
          <p:spPr>
            <a:xfrm>
              <a:off x="2687058" y="4346532"/>
              <a:ext cx="3316355" cy="822019"/>
            </a:xfrm>
            <a:custGeom>
              <a:avLst/>
              <a:gdLst>
                <a:gd name="connsiteX0" fmla="*/ 289907 w 2504550"/>
                <a:gd name="connsiteY0" fmla="*/ 0 h 687244"/>
                <a:gd name="connsiteX1" fmla="*/ 2504550 w 2504550"/>
                <a:gd name="connsiteY1" fmla="*/ 0 h 687244"/>
                <a:gd name="connsiteX2" fmla="*/ 2504550 w 2504550"/>
                <a:gd name="connsiteY2" fmla="*/ 0 h 687244"/>
                <a:gd name="connsiteX3" fmla="*/ 2504550 w 2504550"/>
                <a:gd name="connsiteY3" fmla="*/ 397337 h 687244"/>
                <a:gd name="connsiteX4" fmla="*/ 2214643 w 2504550"/>
                <a:gd name="connsiteY4" fmla="*/ 687244 h 687244"/>
                <a:gd name="connsiteX5" fmla="*/ 0 w 2504550"/>
                <a:gd name="connsiteY5" fmla="*/ 687244 h 687244"/>
                <a:gd name="connsiteX6" fmla="*/ 0 w 2504550"/>
                <a:gd name="connsiteY6" fmla="*/ 687244 h 687244"/>
                <a:gd name="connsiteX7" fmla="*/ 0 w 2504550"/>
                <a:gd name="connsiteY7" fmla="*/ 289907 h 687244"/>
                <a:gd name="connsiteX8" fmla="*/ 289907 w 2504550"/>
                <a:gd name="connsiteY8" fmla="*/ 0 h 687244"/>
                <a:gd name="connsiteX0" fmla="*/ 289907 w 2504550"/>
                <a:gd name="connsiteY0" fmla="*/ 0 h 687244"/>
                <a:gd name="connsiteX1" fmla="*/ 2504550 w 2504550"/>
                <a:gd name="connsiteY1" fmla="*/ 0 h 687244"/>
                <a:gd name="connsiteX2" fmla="*/ 2504550 w 2504550"/>
                <a:gd name="connsiteY2" fmla="*/ 397337 h 687244"/>
                <a:gd name="connsiteX3" fmla="*/ 2214643 w 2504550"/>
                <a:gd name="connsiteY3" fmla="*/ 687244 h 687244"/>
                <a:gd name="connsiteX4" fmla="*/ 0 w 2504550"/>
                <a:gd name="connsiteY4" fmla="*/ 687244 h 687244"/>
                <a:gd name="connsiteX5" fmla="*/ 0 w 2504550"/>
                <a:gd name="connsiteY5" fmla="*/ 687244 h 687244"/>
                <a:gd name="connsiteX6" fmla="*/ 0 w 2504550"/>
                <a:gd name="connsiteY6" fmla="*/ 289907 h 687244"/>
                <a:gd name="connsiteX7" fmla="*/ 289907 w 2504550"/>
                <a:gd name="connsiteY7" fmla="*/ 0 h 68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550" h="687244">
                  <a:moveTo>
                    <a:pt x="289907" y="0"/>
                  </a:moveTo>
                  <a:lnTo>
                    <a:pt x="2504550" y="0"/>
                  </a:lnTo>
                  <a:lnTo>
                    <a:pt x="2504550" y="397337"/>
                  </a:lnTo>
                  <a:cubicBezTo>
                    <a:pt x="2504550" y="557448"/>
                    <a:pt x="2374754" y="687244"/>
                    <a:pt x="2214643" y="687244"/>
                  </a:cubicBezTo>
                  <a:lnTo>
                    <a:pt x="0" y="687244"/>
                  </a:lnTo>
                  <a:lnTo>
                    <a:pt x="0" y="687244"/>
                  </a:lnTo>
                  <a:lnTo>
                    <a:pt x="0" y="289907"/>
                  </a:lnTo>
                  <a:cubicBezTo>
                    <a:pt x="0" y="129796"/>
                    <a:pt x="129796" y="0"/>
                    <a:pt x="289907" y="0"/>
                  </a:cubicBezTo>
                  <a:close/>
                </a:path>
              </a:pathLst>
            </a:custGeom>
            <a:solidFill>
              <a:schemeClr val="accent5">
                <a:lumMod val="20000"/>
                <a:lumOff val="80000"/>
              </a:schemeClr>
            </a:solidFill>
            <a:ln w="9525">
              <a:solidFill>
                <a:schemeClr val="bg1">
                  <a:lumMod val="8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lumMod val="75000"/>
                      <a:lumOff val="25000"/>
                    </a:schemeClr>
                  </a:solidFill>
                  <a:latin typeface="+mj-lt"/>
                  <a:ea typeface="Open Sans Semibold" panose="020B0706030804020204" pitchFamily="34" charset="0"/>
                  <a:cs typeface="Open Sans Semibold" panose="020B0706030804020204" pitchFamily="34" charset="0"/>
                </a:rPr>
                <a:t>Because it protects data during transmission</a:t>
              </a:r>
            </a:p>
          </p:txBody>
        </p:sp>
        <p:sp>
          <p:nvSpPr>
            <p:cNvPr id="17" name="Rectangle: Diagonal Corners Rounded 6">
              <a:extLst>
                <a:ext uri="{FF2B5EF4-FFF2-40B4-BE49-F238E27FC236}">
                  <a16:creationId xmlns:a16="http://schemas.microsoft.com/office/drawing/2014/main" id="{00AAD849-B2FA-B91F-1BE6-3D2D676B99FB}"/>
                </a:ext>
              </a:extLst>
            </p:cNvPr>
            <p:cNvSpPr/>
            <p:nvPr/>
          </p:nvSpPr>
          <p:spPr>
            <a:xfrm>
              <a:off x="10878730" y="1943100"/>
              <a:ext cx="2706686" cy="687244"/>
            </a:xfrm>
            <a:custGeom>
              <a:avLst/>
              <a:gdLst>
                <a:gd name="connsiteX0" fmla="*/ 289907 w 2504550"/>
                <a:gd name="connsiteY0" fmla="*/ 0 h 687244"/>
                <a:gd name="connsiteX1" fmla="*/ 2504550 w 2504550"/>
                <a:gd name="connsiteY1" fmla="*/ 0 h 687244"/>
                <a:gd name="connsiteX2" fmla="*/ 2504550 w 2504550"/>
                <a:gd name="connsiteY2" fmla="*/ 0 h 687244"/>
                <a:gd name="connsiteX3" fmla="*/ 2504550 w 2504550"/>
                <a:gd name="connsiteY3" fmla="*/ 397337 h 687244"/>
                <a:gd name="connsiteX4" fmla="*/ 2214643 w 2504550"/>
                <a:gd name="connsiteY4" fmla="*/ 687244 h 687244"/>
                <a:gd name="connsiteX5" fmla="*/ 0 w 2504550"/>
                <a:gd name="connsiteY5" fmla="*/ 687244 h 687244"/>
                <a:gd name="connsiteX6" fmla="*/ 0 w 2504550"/>
                <a:gd name="connsiteY6" fmla="*/ 687244 h 687244"/>
                <a:gd name="connsiteX7" fmla="*/ 0 w 2504550"/>
                <a:gd name="connsiteY7" fmla="*/ 289907 h 687244"/>
                <a:gd name="connsiteX8" fmla="*/ 289907 w 2504550"/>
                <a:gd name="connsiteY8" fmla="*/ 0 h 687244"/>
                <a:gd name="connsiteX0" fmla="*/ 289907 w 2504550"/>
                <a:gd name="connsiteY0" fmla="*/ 0 h 687244"/>
                <a:gd name="connsiteX1" fmla="*/ 2504550 w 2504550"/>
                <a:gd name="connsiteY1" fmla="*/ 0 h 687244"/>
                <a:gd name="connsiteX2" fmla="*/ 2504550 w 2504550"/>
                <a:gd name="connsiteY2" fmla="*/ 397337 h 687244"/>
                <a:gd name="connsiteX3" fmla="*/ 2214643 w 2504550"/>
                <a:gd name="connsiteY3" fmla="*/ 687244 h 687244"/>
                <a:gd name="connsiteX4" fmla="*/ 0 w 2504550"/>
                <a:gd name="connsiteY4" fmla="*/ 687244 h 687244"/>
                <a:gd name="connsiteX5" fmla="*/ 0 w 2504550"/>
                <a:gd name="connsiteY5" fmla="*/ 687244 h 687244"/>
                <a:gd name="connsiteX6" fmla="*/ 0 w 2504550"/>
                <a:gd name="connsiteY6" fmla="*/ 289907 h 687244"/>
                <a:gd name="connsiteX7" fmla="*/ 289907 w 2504550"/>
                <a:gd name="connsiteY7" fmla="*/ 0 h 68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550" h="687244">
                  <a:moveTo>
                    <a:pt x="289907" y="0"/>
                  </a:moveTo>
                  <a:lnTo>
                    <a:pt x="2504550" y="0"/>
                  </a:lnTo>
                  <a:lnTo>
                    <a:pt x="2504550" y="397337"/>
                  </a:lnTo>
                  <a:cubicBezTo>
                    <a:pt x="2504550" y="557448"/>
                    <a:pt x="2374754" y="687244"/>
                    <a:pt x="2214643" y="687244"/>
                  </a:cubicBezTo>
                  <a:lnTo>
                    <a:pt x="0" y="687244"/>
                  </a:lnTo>
                  <a:lnTo>
                    <a:pt x="0" y="687244"/>
                  </a:lnTo>
                  <a:lnTo>
                    <a:pt x="0" y="289907"/>
                  </a:lnTo>
                  <a:cubicBezTo>
                    <a:pt x="0" y="129796"/>
                    <a:pt x="129796" y="0"/>
                    <a:pt x="289907" y="0"/>
                  </a:cubicBezTo>
                  <a:close/>
                </a:path>
              </a:pathLst>
            </a:cu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Why is network traffic encrypted?</a:t>
              </a:r>
              <a:endParaRPr lang="en-US" dirty="0">
                <a:latin typeface="+mj-lt"/>
              </a:endParaRPr>
            </a:p>
          </p:txBody>
        </p:sp>
        <p:pic>
          <p:nvPicPr>
            <p:cNvPr id="18" name="Google Shape;202;p6">
              <a:extLst>
                <a:ext uri="{FF2B5EF4-FFF2-40B4-BE49-F238E27FC236}">
                  <a16:creationId xmlns:a16="http://schemas.microsoft.com/office/drawing/2014/main" id="{FA7738DA-409B-BE93-667C-63B7C6173A73}"/>
                </a:ext>
              </a:extLst>
            </p:cNvPr>
            <p:cNvPicPr preferRelativeResize="0"/>
            <p:nvPr/>
          </p:nvPicPr>
          <p:blipFill rotWithShape="1">
            <a:blip r:embed="rId4">
              <a:alphaModFix/>
            </a:blip>
            <a:srcRect l="-9079" t="-4069" r="-12146"/>
            <a:stretch/>
          </p:blipFill>
          <p:spPr>
            <a:xfrm>
              <a:off x="13729684" y="1643300"/>
              <a:ext cx="723959" cy="721717"/>
            </a:xfrm>
            <a:prstGeom prst="ellipse">
              <a:avLst/>
            </a:prstGeom>
            <a:solidFill>
              <a:srgbClr val="44546A">
                <a:lumMod val="40000"/>
                <a:lumOff val="60000"/>
              </a:srgbClr>
            </a:solidFill>
            <a:ln w="9525" cap="flat" cmpd="sng">
              <a:noFill/>
              <a:prstDash val="solid"/>
              <a:round/>
              <a:headEnd type="none" w="sm" len="sm"/>
              <a:tailEnd type="none" w="sm" len="sm"/>
            </a:ln>
          </p:spPr>
        </p:pic>
        <p:pic>
          <p:nvPicPr>
            <p:cNvPr id="20" name="Picture 19" descr="A cartoon robot with a computer&#10;&#10;Description automatically generated">
              <a:extLst>
                <a:ext uri="{FF2B5EF4-FFF2-40B4-BE49-F238E27FC236}">
                  <a16:creationId xmlns:a16="http://schemas.microsoft.com/office/drawing/2014/main" id="{ACED2EF3-5807-EB5F-48EF-FA8C335AA0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736" y="5984236"/>
              <a:ext cx="653423" cy="704991"/>
            </a:xfrm>
            <a:prstGeom prst="rect">
              <a:avLst/>
            </a:prstGeom>
          </p:spPr>
        </p:pic>
        <p:sp>
          <p:nvSpPr>
            <p:cNvPr id="22" name="Rectangle: Diagonal Corners Rounded 21">
              <a:extLst>
                <a:ext uri="{FF2B5EF4-FFF2-40B4-BE49-F238E27FC236}">
                  <a16:creationId xmlns:a16="http://schemas.microsoft.com/office/drawing/2014/main" id="{E902631A-84F8-77F4-56DE-6F38036B7363}"/>
                </a:ext>
              </a:extLst>
            </p:cNvPr>
            <p:cNvSpPr/>
            <p:nvPr/>
          </p:nvSpPr>
          <p:spPr>
            <a:xfrm>
              <a:off x="9508031" y="3192905"/>
              <a:ext cx="4860000" cy="3123136"/>
            </a:xfrm>
            <a:prstGeom prst="round2DiagRect">
              <a:avLst>
                <a:gd name="adj1" fmla="val 11368"/>
                <a:gd name="adj2" fmla="val 0"/>
              </a:avLst>
            </a:prstGeom>
            <a:solidFill>
              <a:schemeClr val="accent5">
                <a:lumMod val="20000"/>
                <a:lumOff val="80000"/>
              </a:schemeClr>
            </a:solidFill>
            <a:ln w="9525">
              <a:solidFill>
                <a:schemeClr val="bg1">
                  <a:lumMod val="8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lnSpc>
                  <a:spcPct val="113000"/>
                </a:lnSpc>
              </a:pPr>
              <a:r>
                <a:rPr lang="en-US" dirty="0">
                  <a:solidFill>
                    <a:schemeClr val="tx1">
                      <a:lumMod val="75000"/>
                      <a:lumOff val="25000"/>
                    </a:schemeClr>
                  </a:solidFill>
                  <a:latin typeface="+mj-lt"/>
                  <a:ea typeface="Open Sans Semibold" panose="020B0706030804020204" pitchFamily="34" charset="0"/>
                  <a:cs typeface="Open Sans Semibold" panose="020B0706030804020204" pitchFamily="34" charset="0"/>
                </a:rPr>
                <a:t>Network traffic is encrypted using complex algorithms to prevent unauthorized interception. This safeguards sensitive data from potential attackers, ensuring confidentiality and integrity. Common encryption protocols include SSL/TLS, IPsec, and WPA2 for web, VPN, and wireless traffic, respectively.</a:t>
              </a:r>
            </a:p>
          </p:txBody>
        </p:sp>
        <p:sp>
          <p:nvSpPr>
            <p:cNvPr id="24" name="TextBox 23">
              <a:extLst>
                <a:ext uri="{FF2B5EF4-FFF2-40B4-BE49-F238E27FC236}">
                  <a16:creationId xmlns:a16="http://schemas.microsoft.com/office/drawing/2014/main" id="{0FFD38A2-107D-5FF8-FDFB-7D12A283B7A4}"/>
                </a:ext>
              </a:extLst>
            </p:cNvPr>
            <p:cNvSpPr txBox="1"/>
            <p:nvPr/>
          </p:nvSpPr>
          <p:spPr>
            <a:xfrm>
              <a:off x="2700528" y="6747062"/>
              <a:ext cx="3682427" cy="580582"/>
            </a:xfrm>
            <a:prstGeom prst="rect">
              <a:avLst/>
            </a:prstGeom>
            <a:noFill/>
          </p:spPr>
          <p:txBody>
            <a:bodyPr wrap="none" rtlCol="0">
              <a:spAutoFit/>
            </a:bodyPr>
            <a:lstStyle/>
            <a:p>
              <a:r>
                <a:rPr lang="en-US" sz="280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Pre-trained model</a:t>
              </a:r>
            </a:p>
          </p:txBody>
        </p:sp>
        <p:sp>
          <p:nvSpPr>
            <p:cNvPr id="25" name="TextBox 24">
              <a:extLst>
                <a:ext uri="{FF2B5EF4-FFF2-40B4-BE49-F238E27FC236}">
                  <a16:creationId xmlns:a16="http://schemas.microsoft.com/office/drawing/2014/main" id="{CB943C34-CD6A-7E8A-E363-A5F9C6C25157}"/>
                </a:ext>
              </a:extLst>
            </p:cNvPr>
            <p:cNvSpPr txBox="1"/>
            <p:nvPr/>
          </p:nvSpPr>
          <p:spPr>
            <a:xfrm>
              <a:off x="9803866" y="6726932"/>
              <a:ext cx="3593419" cy="580582"/>
            </a:xfrm>
            <a:prstGeom prst="rect">
              <a:avLst/>
            </a:prstGeom>
            <a:noFill/>
          </p:spPr>
          <p:txBody>
            <a:bodyPr wrap="none" rtlCol="0">
              <a:spAutoFit/>
            </a:bodyPr>
            <a:lstStyle/>
            <a:p>
              <a:r>
                <a:rPr lang="en-US" sz="280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Fine-tuned model</a:t>
              </a:r>
            </a:p>
          </p:txBody>
        </p:sp>
      </p:grpSp>
    </p:spTree>
    <p:custDataLst>
      <p:tags r:id="rId1"/>
    </p:custDataLst>
    <p:extLst>
      <p:ext uri="{BB962C8B-B14F-4D97-AF65-F5344CB8AC3E}">
        <p14:creationId xmlns:p14="http://schemas.microsoft.com/office/powerpoint/2010/main" val="42392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480B0-CF59-2A98-2C2B-E5B4D7C8181C}"/>
              </a:ext>
            </a:extLst>
          </p:cNvPr>
          <p:cNvSpPr>
            <a:spLocks noGrp="1"/>
          </p:cNvSpPr>
          <p:nvPr>
            <p:ph type="title"/>
          </p:nvPr>
        </p:nvSpPr>
        <p:spPr/>
        <p:txBody>
          <a:bodyPr>
            <a:normAutofit/>
          </a:bodyPr>
          <a:lstStyle/>
          <a:p>
            <a:pPr>
              <a:tabLst>
                <a:tab pos="3582988" algn="l"/>
              </a:tabLst>
            </a:pPr>
            <a:r>
              <a:rPr lang="en-US"/>
              <a:t>Benefits of Fine-Tuning</a:t>
            </a:r>
          </a:p>
        </p:txBody>
      </p:sp>
      <p:sp>
        <p:nvSpPr>
          <p:cNvPr id="7" name="Brandline_LVC">
            <a:extLst>
              <a:ext uri="{FF2B5EF4-FFF2-40B4-BE49-F238E27FC236}">
                <a16:creationId xmlns:a16="http://schemas.microsoft.com/office/drawing/2014/main" id="{2D7F0450-B631-D292-8CE2-E25CED24A2D8}"/>
              </a:ext>
            </a:extLst>
          </p:cNvPr>
          <p:cNvSpPr/>
          <p:nvPr/>
        </p:nvSpPr>
        <p:spPr>
          <a:xfrm>
            <a:off x="5600700" y="816324"/>
            <a:ext cx="50699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63B3A35-703E-9A58-25D4-13C078E584D3}"/>
              </a:ext>
            </a:extLst>
          </p:cNvPr>
          <p:cNvSpPr txBox="1"/>
          <p:nvPr/>
        </p:nvSpPr>
        <p:spPr>
          <a:xfrm>
            <a:off x="4459133" y="1563643"/>
            <a:ext cx="7337734" cy="457176"/>
          </a:xfrm>
          <a:prstGeom prst="rect">
            <a:avLst/>
          </a:prstGeom>
          <a:noFill/>
        </p:spPr>
        <p:txBody>
          <a:bodyPr wrap="square">
            <a:spAutoFit/>
          </a:bodyPr>
          <a:lstStyle/>
          <a:p>
            <a:pPr algn="ctr">
              <a:lnSpc>
                <a:spcPct val="115000"/>
              </a:lnSpc>
            </a:pPr>
            <a:r>
              <a:rPr lang="en-US" sz="2200" b="0" i="0" dirty="0">
                <a:solidFill>
                  <a:srgbClr val="404040"/>
                </a:solidFill>
                <a:effectLst/>
                <a:latin typeface="Open Sans" panose="020B0606030504020204" pitchFamily="34" charset="0"/>
              </a:rPr>
              <a:t>Fine-tuning ChatGPT offers several benefits, including:</a:t>
            </a:r>
            <a:endParaRPr lang="en-IN" sz="2200" dirty="0">
              <a:solidFill>
                <a:srgbClr val="404040"/>
              </a:solidFill>
              <a:latin typeface="Open Sans" panose="020B0606030504020204" pitchFamily="34" charset="0"/>
            </a:endParaRPr>
          </a:p>
        </p:txBody>
      </p:sp>
      <p:grpSp>
        <p:nvGrpSpPr>
          <p:cNvPr id="10" name="Group 9">
            <a:extLst>
              <a:ext uri="{FF2B5EF4-FFF2-40B4-BE49-F238E27FC236}">
                <a16:creationId xmlns:a16="http://schemas.microsoft.com/office/drawing/2014/main" id="{865A85F4-34FB-795F-4175-51DC400B237D}"/>
              </a:ext>
            </a:extLst>
          </p:cNvPr>
          <p:cNvGrpSpPr/>
          <p:nvPr/>
        </p:nvGrpSpPr>
        <p:grpSpPr>
          <a:xfrm>
            <a:off x="3251200" y="3510200"/>
            <a:ext cx="9410261" cy="4112887"/>
            <a:chOff x="3251200" y="3510200"/>
            <a:chExt cx="9410261" cy="4112887"/>
          </a:xfrm>
        </p:grpSpPr>
        <p:sp>
          <p:nvSpPr>
            <p:cNvPr id="21" name="Google Shape;3555;g11fb9b834e2_0_99">
              <a:extLst>
                <a:ext uri="{FF2B5EF4-FFF2-40B4-BE49-F238E27FC236}">
                  <a16:creationId xmlns:a16="http://schemas.microsoft.com/office/drawing/2014/main" id="{0B91236E-C8E1-56DA-C80E-F84BA9753150}"/>
                </a:ext>
              </a:extLst>
            </p:cNvPr>
            <p:cNvSpPr/>
            <p:nvPr/>
          </p:nvSpPr>
          <p:spPr>
            <a:xfrm>
              <a:off x="3251200" y="3919855"/>
              <a:ext cx="3215727" cy="3352470"/>
            </a:xfrm>
            <a:prstGeom prst="ellipse">
              <a:avLst/>
            </a:prstGeom>
            <a:solidFill>
              <a:srgbClr val="DCE5F4">
                <a:alpha val="73730"/>
              </a:srgbClr>
            </a:solidFill>
            <a:ln w="28575"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22" name="Google Shape;3556;g11fb9b834e2_0_99">
              <a:extLst>
                <a:ext uri="{FF2B5EF4-FFF2-40B4-BE49-F238E27FC236}">
                  <a16:creationId xmlns:a16="http://schemas.microsoft.com/office/drawing/2014/main" id="{55AFC1E1-EF29-1785-ABDB-83B0A1C716DE}"/>
                </a:ext>
              </a:extLst>
            </p:cNvPr>
            <p:cNvSpPr/>
            <p:nvPr/>
          </p:nvSpPr>
          <p:spPr>
            <a:xfrm>
              <a:off x="7659415" y="3510200"/>
              <a:ext cx="4934043" cy="903600"/>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Enhanced performance</a:t>
              </a:r>
              <a:endParaRPr sz="1400" b="0" i="0" u="none" strike="noStrike" cap="none">
                <a:solidFill>
                  <a:srgbClr val="434343"/>
                </a:solidFill>
                <a:latin typeface="Arial"/>
                <a:ea typeface="Arial"/>
                <a:cs typeface="Arial"/>
                <a:sym typeface="Arial"/>
              </a:endParaRPr>
            </a:p>
          </p:txBody>
        </p:sp>
        <p:sp>
          <p:nvSpPr>
            <p:cNvPr id="25" name="Google Shape;3559;g11fb9b834e2_0_99">
              <a:extLst>
                <a:ext uri="{FF2B5EF4-FFF2-40B4-BE49-F238E27FC236}">
                  <a16:creationId xmlns:a16="http://schemas.microsoft.com/office/drawing/2014/main" id="{DE15EB61-FE4C-29BB-C875-90352B6C7D7B}"/>
                </a:ext>
              </a:extLst>
            </p:cNvPr>
            <p:cNvSpPr/>
            <p:nvPr/>
          </p:nvSpPr>
          <p:spPr>
            <a:xfrm>
              <a:off x="6149261" y="3989677"/>
              <a:ext cx="1370171" cy="571500"/>
            </a:xfrm>
            <a:custGeom>
              <a:avLst/>
              <a:gdLst/>
              <a:ahLst/>
              <a:cxnLst/>
              <a:rect l="l" t="t" r="r" b="b"/>
              <a:pathLst>
                <a:path w="1333500" h="571500" extrusionOk="0">
                  <a:moveTo>
                    <a:pt x="0" y="571500"/>
                  </a:moveTo>
                  <a:lnTo>
                    <a:pt x="381000" y="0"/>
                  </a:lnTo>
                  <a:lnTo>
                    <a:pt x="1333500" y="0"/>
                  </a:lnTo>
                </a:path>
              </a:pathLst>
            </a:custGeom>
            <a:noFill/>
            <a:ln w="28575" cap="flat" cmpd="sng">
              <a:solidFill>
                <a:srgbClr val="41719C"/>
              </a:solidFill>
              <a:prstDash val="solid"/>
              <a:round/>
              <a:headEnd type="none" w="sm" len="sm"/>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560;g11fb9b834e2_0_99">
              <a:extLst>
                <a:ext uri="{FF2B5EF4-FFF2-40B4-BE49-F238E27FC236}">
                  <a16:creationId xmlns:a16="http://schemas.microsoft.com/office/drawing/2014/main" id="{C0661A04-6DA0-A221-55FF-3906D76B38A3}"/>
                </a:ext>
              </a:extLst>
            </p:cNvPr>
            <p:cNvSpPr/>
            <p:nvPr/>
          </p:nvSpPr>
          <p:spPr>
            <a:xfrm rot="10800000" flipH="1">
              <a:off x="6149260" y="6658625"/>
              <a:ext cx="1370171" cy="571500"/>
            </a:xfrm>
            <a:custGeom>
              <a:avLst/>
              <a:gdLst/>
              <a:ahLst/>
              <a:cxnLst/>
              <a:rect l="l" t="t" r="r" b="b"/>
              <a:pathLst>
                <a:path w="1333500" h="571500" extrusionOk="0">
                  <a:moveTo>
                    <a:pt x="0" y="571500"/>
                  </a:moveTo>
                  <a:lnTo>
                    <a:pt x="381000" y="0"/>
                  </a:lnTo>
                  <a:lnTo>
                    <a:pt x="1333500" y="0"/>
                  </a:lnTo>
                </a:path>
              </a:pathLst>
            </a:custGeom>
            <a:noFill/>
            <a:ln w="28575" cap="flat" cmpd="sng">
              <a:solidFill>
                <a:srgbClr val="41719C"/>
              </a:solidFill>
              <a:prstDash val="solid"/>
              <a:round/>
              <a:headEnd type="none" w="sm" len="sm"/>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 name="Google Shape;3561;g11fb9b834e2_0_99">
              <a:extLst>
                <a:ext uri="{FF2B5EF4-FFF2-40B4-BE49-F238E27FC236}">
                  <a16:creationId xmlns:a16="http://schemas.microsoft.com/office/drawing/2014/main" id="{8A7EE695-C836-361C-FD88-8F95A09A83C5}"/>
                </a:ext>
              </a:extLst>
            </p:cNvPr>
            <p:cNvCxnSpPr>
              <a:cxnSpLocks/>
              <a:stCxn id="21" idx="6"/>
            </p:cNvCxnSpPr>
            <p:nvPr/>
          </p:nvCxnSpPr>
          <p:spPr>
            <a:xfrm>
              <a:off x="6466927" y="5596090"/>
              <a:ext cx="1131610" cy="84"/>
            </a:xfrm>
            <a:prstGeom prst="straightConnector1">
              <a:avLst/>
            </a:prstGeom>
            <a:noFill/>
            <a:ln w="28575" cap="flat" cmpd="sng">
              <a:solidFill>
                <a:srgbClr val="41719C"/>
              </a:solidFill>
              <a:prstDash val="solid"/>
              <a:round/>
              <a:headEnd type="none" w="sm" len="sm"/>
              <a:tailEnd type="oval" w="lg" len="lg"/>
            </a:ln>
          </p:spPr>
        </p:cxnSp>
        <p:sp>
          <p:nvSpPr>
            <p:cNvPr id="3" name="Google Shape;3557;g11fb9b834e2_0_99">
              <a:extLst>
                <a:ext uri="{FF2B5EF4-FFF2-40B4-BE49-F238E27FC236}">
                  <a16:creationId xmlns:a16="http://schemas.microsoft.com/office/drawing/2014/main" id="{7ADFFE1C-8526-BB88-E457-E355F79C18D2}"/>
                </a:ext>
              </a:extLst>
            </p:cNvPr>
            <p:cNvSpPr/>
            <p:nvPr/>
          </p:nvSpPr>
          <p:spPr>
            <a:xfrm>
              <a:off x="7702018" y="6771687"/>
              <a:ext cx="4934043" cy="851400"/>
            </a:xfrm>
            <a:prstGeom prst="roundRect">
              <a:avLst>
                <a:gd name="adj" fmla="val 16667"/>
              </a:avLst>
            </a:prstGeom>
            <a:solidFill>
              <a:srgbClr val="FCE5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Reduced training time and cost</a:t>
              </a:r>
              <a:endParaRPr sz="1400" b="0" i="0" u="none" strike="noStrike" cap="none">
                <a:solidFill>
                  <a:srgbClr val="434343"/>
                </a:solidFill>
                <a:latin typeface="Arial"/>
                <a:ea typeface="Arial"/>
                <a:cs typeface="Arial"/>
                <a:sym typeface="Arial"/>
              </a:endParaRPr>
            </a:p>
          </p:txBody>
        </p:sp>
        <p:sp>
          <p:nvSpPr>
            <p:cNvPr id="6" name="Google Shape;3558;g11fb9b834e2_0_99">
              <a:extLst>
                <a:ext uri="{FF2B5EF4-FFF2-40B4-BE49-F238E27FC236}">
                  <a16:creationId xmlns:a16="http://schemas.microsoft.com/office/drawing/2014/main" id="{590E00FB-A9B5-AB09-E52B-99BA97DA4080}"/>
                </a:ext>
              </a:extLst>
            </p:cNvPr>
            <p:cNvSpPr/>
            <p:nvPr/>
          </p:nvSpPr>
          <p:spPr>
            <a:xfrm>
              <a:off x="7727418" y="5170787"/>
              <a:ext cx="4934043" cy="903600"/>
            </a:xfrm>
            <a:prstGeom prst="roundRect">
              <a:avLst>
                <a:gd name="adj" fmla="val 16667"/>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Adaptation to domain-specific data</a:t>
              </a:r>
              <a:endParaRPr sz="1400" b="0" i="0" u="none" strike="noStrike" cap="none">
                <a:solidFill>
                  <a:srgbClr val="434343"/>
                </a:solidFill>
                <a:latin typeface="Arial"/>
                <a:ea typeface="Arial"/>
                <a:cs typeface="Arial"/>
                <a:sym typeface="Arial"/>
              </a:endParaRPr>
            </a:p>
          </p:txBody>
        </p:sp>
        <p:pic>
          <p:nvPicPr>
            <p:cNvPr id="9" name="Picture 8">
              <a:extLst>
                <a:ext uri="{FF2B5EF4-FFF2-40B4-BE49-F238E27FC236}">
                  <a16:creationId xmlns:a16="http://schemas.microsoft.com/office/drawing/2014/main" id="{93616E46-0F79-7F5A-5DE2-795FEAC750AD}"/>
                </a:ext>
              </a:extLst>
            </p:cNvPr>
            <p:cNvPicPr>
              <a:picLocks noChangeAspect="1"/>
            </p:cNvPicPr>
            <p:nvPr/>
          </p:nvPicPr>
          <p:blipFill>
            <a:blip r:embed="rId4"/>
            <a:stretch>
              <a:fillRect/>
            </a:stretch>
          </p:blipFill>
          <p:spPr>
            <a:xfrm>
              <a:off x="3673865" y="4410892"/>
              <a:ext cx="2370397" cy="2370397"/>
            </a:xfrm>
            <a:prstGeom prst="rect">
              <a:avLst/>
            </a:prstGeom>
          </p:spPr>
        </p:pic>
      </p:grpSp>
    </p:spTree>
    <p:custDataLst>
      <p:tags r:id="rId1"/>
    </p:custDataLst>
    <p:extLst>
      <p:ext uri="{BB962C8B-B14F-4D97-AF65-F5344CB8AC3E}">
        <p14:creationId xmlns:p14="http://schemas.microsoft.com/office/powerpoint/2010/main" val="906871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480B0-CF59-2A98-2C2B-E5B4D7C8181C}"/>
              </a:ext>
            </a:extLst>
          </p:cNvPr>
          <p:cNvSpPr>
            <a:spLocks noGrp="1"/>
          </p:cNvSpPr>
          <p:nvPr>
            <p:ph type="title"/>
          </p:nvPr>
        </p:nvSpPr>
        <p:spPr/>
        <p:txBody>
          <a:bodyPr>
            <a:normAutofit/>
          </a:bodyPr>
          <a:lstStyle/>
          <a:p>
            <a:pPr>
              <a:tabLst>
                <a:tab pos="3582988" algn="l"/>
              </a:tabLst>
            </a:pPr>
            <a:r>
              <a:rPr lang="en-US"/>
              <a:t>Improved Performance and Domain Adaptation</a:t>
            </a:r>
          </a:p>
        </p:txBody>
      </p:sp>
      <p:sp>
        <p:nvSpPr>
          <p:cNvPr id="86" name="Rectangle 85">
            <a:extLst>
              <a:ext uri="{FF2B5EF4-FFF2-40B4-BE49-F238E27FC236}">
                <a16:creationId xmlns:a16="http://schemas.microsoft.com/office/drawing/2014/main" id="{F80B71F9-9341-8695-BFFE-983EDEF20E28}"/>
              </a:ext>
            </a:extLst>
          </p:cNvPr>
          <p:cNvSpPr/>
          <p:nvPr/>
        </p:nvSpPr>
        <p:spPr>
          <a:xfrm>
            <a:off x="2127251" y="1586041"/>
            <a:ext cx="12001499" cy="846514"/>
          </a:xfrm>
          <a:prstGeom prst="rect">
            <a:avLst/>
          </a:prstGeom>
        </p:spPr>
        <p:txBody>
          <a:bodyPr wrap="square">
            <a:spAutoFit/>
          </a:bodyPr>
          <a:lstStyle/>
          <a:p>
            <a:pPr lvl="0" algn="ctr">
              <a:lnSpc>
                <a:spcPct val="115000"/>
              </a:lnSpc>
            </a:pPr>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Fine-tuning GPTs on task-specific data helps them understand the subtle details and complexities of the target domain.</a:t>
            </a:r>
          </a:p>
        </p:txBody>
      </p:sp>
      <p:sp>
        <p:nvSpPr>
          <p:cNvPr id="14" name="Brandline_LVC">
            <a:extLst>
              <a:ext uri="{FF2B5EF4-FFF2-40B4-BE49-F238E27FC236}">
                <a16:creationId xmlns:a16="http://schemas.microsoft.com/office/drawing/2014/main" id="{F057FBB5-68E5-7764-793A-DF89C6999BDC}"/>
              </a:ext>
            </a:extLst>
          </p:cNvPr>
          <p:cNvSpPr/>
          <p:nvPr/>
        </p:nvSpPr>
        <p:spPr>
          <a:xfrm>
            <a:off x="2857500" y="816324"/>
            <a:ext cx="10552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3EA7983B-37CC-F725-9307-801152D2C3FF}"/>
              </a:ext>
            </a:extLst>
          </p:cNvPr>
          <p:cNvGrpSpPr/>
          <p:nvPr/>
        </p:nvGrpSpPr>
        <p:grpSpPr>
          <a:xfrm>
            <a:off x="2587998" y="2681475"/>
            <a:ext cx="11080004" cy="5793280"/>
            <a:chOff x="2762525" y="1991014"/>
            <a:chExt cx="11080004" cy="5793280"/>
          </a:xfrm>
        </p:grpSpPr>
        <p:pic>
          <p:nvPicPr>
            <p:cNvPr id="6" name="Graphic 5" descr="Document outline">
              <a:extLst>
                <a:ext uri="{FF2B5EF4-FFF2-40B4-BE49-F238E27FC236}">
                  <a16:creationId xmlns:a16="http://schemas.microsoft.com/office/drawing/2014/main" id="{9140D858-7B3C-EC53-0AFA-5A0C415D1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1752" y="1991014"/>
              <a:ext cx="750935" cy="750935"/>
            </a:xfrm>
            <a:prstGeom prst="rect">
              <a:avLst/>
            </a:prstGeom>
          </p:spPr>
        </p:pic>
        <p:pic>
          <p:nvPicPr>
            <p:cNvPr id="7" name="Graphic 6" descr="Document outline">
              <a:extLst>
                <a:ext uri="{FF2B5EF4-FFF2-40B4-BE49-F238E27FC236}">
                  <a16:creationId xmlns:a16="http://schemas.microsoft.com/office/drawing/2014/main" id="{F6646940-2692-ACC3-98B2-A43710382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71034" y="4411958"/>
              <a:ext cx="750935" cy="750935"/>
            </a:xfrm>
            <a:prstGeom prst="rect">
              <a:avLst/>
            </a:prstGeom>
          </p:spPr>
        </p:pic>
        <p:pic>
          <p:nvPicPr>
            <p:cNvPr id="9" name="Graphic 8" descr="Document outline">
              <a:extLst>
                <a:ext uri="{FF2B5EF4-FFF2-40B4-BE49-F238E27FC236}">
                  <a16:creationId xmlns:a16="http://schemas.microsoft.com/office/drawing/2014/main" id="{091EA7D6-5F7E-9622-BD3A-A66A61C4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1721" y="2003206"/>
              <a:ext cx="750935" cy="750935"/>
            </a:xfrm>
            <a:prstGeom prst="rect">
              <a:avLst/>
            </a:prstGeom>
          </p:spPr>
        </p:pic>
        <p:sp>
          <p:nvSpPr>
            <p:cNvPr id="10" name="Rectangle: Rounded Corners 9">
              <a:extLst>
                <a:ext uri="{FF2B5EF4-FFF2-40B4-BE49-F238E27FC236}">
                  <a16:creationId xmlns:a16="http://schemas.microsoft.com/office/drawing/2014/main" id="{CEB45F6C-A8E5-1D79-AF72-C44AE156F8A3}"/>
                </a:ext>
              </a:extLst>
            </p:cNvPr>
            <p:cNvSpPr/>
            <p:nvPr/>
          </p:nvSpPr>
          <p:spPr>
            <a:xfrm>
              <a:off x="3836867" y="4564275"/>
              <a:ext cx="1060704" cy="575697"/>
            </a:xfrm>
            <a:prstGeom prst="roundRect">
              <a:avLst/>
            </a:prstGeom>
            <a:solidFill>
              <a:schemeClr val="accent5"/>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atin typeface="Open Sans Semibold" panose="020B0706030804020204" pitchFamily="34" charset="0"/>
                  <a:ea typeface="Open Sans Semibold" panose="020B0706030804020204" pitchFamily="34" charset="0"/>
                  <a:cs typeface="Open Sans Semibold" panose="020B0706030804020204" pitchFamily="34" charset="0"/>
                </a:rPr>
                <a:t>LLM</a:t>
              </a:r>
            </a:p>
          </p:txBody>
        </p:sp>
        <p:sp>
          <p:nvSpPr>
            <p:cNvPr id="12" name="Rectangle: Rounded Corners 11">
              <a:extLst>
                <a:ext uri="{FF2B5EF4-FFF2-40B4-BE49-F238E27FC236}">
                  <a16:creationId xmlns:a16="http://schemas.microsoft.com/office/drawing/2014/main" id="{18172532-D05E-94D8-A395-595CEED2974E}"/>
                </a:ext>
              </a:extLst>
            </p:cNvPr>
            <p:cNvSpPr/>
            <p:nvPr/>
          </p:nvSpPr>
          <p:spPr>
            <a:xfrm>
              <a:off x="9106836" y="4583899"/>
              <a:ext cx="1060704" cy="575697"/>
            </a:xfrm>
            <a:prstGeom prst="roundRect">
              <a:avLst/>
            </a:prstGeom>
            <a:solidFill>
              <a:schemeClr val="accent5"/>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atin typeface="Open Sans Semibold" panose="020B0706030804020204" pitchFamily="34" charset="0"/>
                  <a:ea typeface="Open Sans Semibold" panose="020B0706030804020204" pitchFamily="34" charset="0"/>
                  <a:cs typeface="Open Sans Semibold" panose="020B0706030804020204" pitchFamily="34" charset="0"/>
                </a:rPr>
                <a:t>LLM</a:t>
              </a:r>
            </a:p>
          </p:txBody>
        </p:sp>
        <p:cxnSp>
          <p:nvCxnSpPr>
            <p:cNvPr id="16" name="Straight Arrow Connector 15">
              <a:extLst>
                <a:ext uri="{FF2B5EF4-FFF2-40B4-BE49-F238E27FC236}">
                  <a16:creationId xmlns:a16="http://schemas.microsoft.com/office/drawing/2014/main" id="{16F8A3CD-B1DA-84AB-049B-5BD475ECA2ED}"/>
                </a:ext>
              </a:extLst>
            </p:cNvPr>
            <p:cNvCxnSpPr>
              <a:cxnSpLocks/>
            </p:cNvCxnSpPr>
            <p:nvPr/>
          </p:nvCxnSpPr>
          <p:spPr>
            <a:xfrm>
              <a:off x="4367219" y="3825968"/>
              <a:ext cx="0" cy="580650"/>
            </a:xfrm>
            <a:prstGeom prst="straightConnector1">
              <a:avLst/>
            </a:prstGeom>
            <a:ln w="28575">
              <a:solidFill>
                <a:schemeClr val="bg1">
                  <a:lumMod val="50000"/>
                </a:schemeClr>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800982-5A0E-A204-2D3C-6B986529B252}"/>
                </a:ext>
              </a:extLst>
            </p:cNvPr>
            <p:cNvCxnSpPr>
              <a:cxnSpLocks/>
            </p:cNvCxnSpPr>
            <p:nvPr/>
          </p:nvCxnSpPr>
          <p:spPr>
            <a:xfrm>
              <a:off x="9637188" y="3810978"/>
              <a:ext cx="0" cy="580650"/>
            </a:xfrm>
            <a:prstGeom prst="straightConnector1">
              <a:avLst/>
            </a:prstGeom>
            <a:ln w="28575">
              <a:solidFill>
                <a:schemeClr val="bg1">
                  <a:lumMod val="50000"/>
                </a:schemeClr>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8077AC-11CC-53E1-D763-01EACFF65CAC}"/>
                </a:ext>
              </a:extLst>
            </p:cNvPr>
            <p:cNvCxnSpPr>
              <a:cxnSpLocks/>
            </p:cNvCxnSpPr>
            <p:nvPr/>
          </p:nvCxnSpPr>
          <p:spPr>
            <a:xfrm>
              <a:off x="9637188" y="5759734"/>
              <a:ext cx="0" cy="580650"/>
            </a:xfrm>
            <a:prstGeom prst="straightConnector1">
              <a:avLst/>
            </a:prstGeom>
            <a:ln w="28575">
              <a:solidFill>
                <a:schemeClr val="bg1">
                  <a:lumMod val="50000"/>
                </a:schemeClr>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4F199B-4F87-7D1D-9909-AAA2757CE3CC}"/>
                </a:ext>
              </a:extLst>
            </p:cNvPr>
            <p:cNvCxnSpPr>
              <a:cxnSpLocks/>
            </p:cNvCxnSpPr>
            <p:nvPr/>
          </p:nvCxnSpPr>
          <p:spPr>
            <a:xfrm>
              <a:off x="4367219" y="5937173"/>
              <a:ext cx="0" cy="580650"/>
            </a:xfrm>
            <a:prstGeom prst="straightConnector1">
              <a:avLst/>
            </a:prstGeom>
            <a:ln w="28575">
              <a:solidFill>
                <a:schemeClr val="bg1">
                  <a:lumMod val="50000"/>
                </a:schemeClr>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3423D2-A0FE-92A9-B059-44A95A38146F}"/>
                </a:ext>
              </a:extLst>
            </p:cNvPr>
            <p:cNvCxnSpPr>
              <a:cxnSpLocks/>
            </p:cNvCxnSpPr>
            <p:nvPr/>
          </p:nvCxnSpPr>
          <p:spPr>
            <a:xfrm flipH="1" flipV="1">
              <a:off x="10890910" y="4803814"/>
              <a:ext cx="856227" cy="2827"/>
            </a:xfrm>
            <a:prstGeom prst="straightConnector1">
              <a:avLst/>
            </a:prstGeom>
            <a:ln w="28575">
              <a:solidFill>
                <a:schemeClr val="bg1">
                  <a:lumMod val="50000"/>
                </a:schemeClr>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22" name="Rectangle: Diagonal Corners Rounded 21">
              <a:extLst>
                <a:ext uri="{FF2B5EF4-FFF2-40B4-BE49-F238E27FC236}">
                  <a16:creationId xmlns:a16="http://schemas.microsoft.com/office/drawing/2014/main" id="{242056F7-0D84-DAFE-59DA-7B0EAE584A00}"/>
                </a:ext>
              </a:extLst>
            </p:cNvPr>
            <p:cNvSpPr/>
            <p:nvPr/>
          </p:nvSpPr>
          <p:spPr>
            <a:xfrm>
              <a:off x="3114944" y="6604174"/>
              <a:ext cx="2504550" cy="687244"/>
            </a:xfrm>
            <a:prstGeom prst="round2DiagRect">
              <a:avLst/>
            </a:prstGeom>
            <a:solidFill>
              <a:srgbClr val="4AACC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atin typeface="+mj-lt"/>
                </a:rPr>
                <a:t>Potential malware infection</a:t>
              </a:r>
            </a:p>
          </p:txBody>
        </p:sp>
        <p:sp>
          <p:nvSpPr>
            <p:cNvPr id="23" name="TextBox 22">
              <a:extLst>
                <a:ext uri="{FF2B5EF4-FFF2-40B4-BE49-F238E27FC236}">
                  <a16:creationId xmlns:a16="http://schemas.microsoft.com/office/drawing/2014/main" id="{2BBC1795-1978-D1FA-E989-128096C70F93}"/>
                </a:ext>
              </a:extLst>
            </p:cNvPr>
            <p:cNvSpPr txBox="1"/>
            <p:nvPr/>
          </p:nvSpPr>
          <p:spPr>
            <a:xfrm>
              <a:off x="3271192" y="5185738"/>
              <a:ext cx="2192055" cy="369332"/>
            </a:xfrm>
            <a:prstGeom prst="rect">
              <a:avLst/>
            </a:prstGeom>
            <a:noFill/>
          </p:spPr>
          <p:txBody>
            <a:bodyPr wrap="square" rtlCol="0">
              <a:spAutoFit/>
            </a:bodyPr>
            <a:lstStyle/>
            <a:p>
              <a:pPr algn="ctr"/>
              <a:r>
                <a:rPr lang="en-US">
                  <a:solidFill>
                    <a:schemeClr val="tx1">
                      <a:lumMod val="75000"/>
                      <a:lumOff val="25000"/>
                    </a:schemeClr>
                  </a:solidFill>
                  <a:latin typeface="+mj-lt"/>
                </a:rPr>
                <a:t>Pre-trained model</a:t>
              </a:r>
            </a:p>
          </p:txBody>
        </p:sp>
        <p:sp>
          <p:nvSpPr>
            <p:cNvPr id="24" name="TextBox 23">
              <a:extLst>
                <a:ext uri="{FF2B5EF4-FFF2-40B4-BE49-F238E27FC236}">
                  <a16:creationId xmlns:a16="http://schemas.microsoft.com/office/drawing/2014/main" id="{444B9643-3157-5BB7-3C02-A26925B8DEDD}"/>
                </a:ext>
              </a:extLst>
            </p:cNvPr>
            <p:cNvSpPr txBox="1"/>
            <p:nvPr/>
          </p:nvSpPr>
          <p:spPr>
            <a:xfrm>
              <a:off x="2762525" y="2787715"/>
              <a:ext cx="3209389" cy="923330"/>
            </a:xfrm>
            <a:prstGeom prst="rect">
              <a:avLst/>
            </a:prstGeom>
            <a:noFill/>
          </p:spPr>
          <p:txBody>
            <a:bodyPr wrap="square" rtlCol="0">
              <a:spAutoFit/>
            </a:bodyPr>
            <a:lstStyle/>
            <a:p>
              <a:pPr algn="ctr"/>
              <a:r>
                <a:rPr lang="en-US" dirty="0">
                  <a:solidFill>
                    <a:schemeClr val="tx1">
                      <a:lumMod val="75000"/>
                      <a:lumOff val="25000"/>
                    </a:schemeClr>
                  </a:solidFill>
                  <a:latin typeface="+mj-lt"/>
                </a:rPr>
                <a:t>Encrypted files with the .zzz extension, ransom note demanding payment?</a:t>
              </a:r>
            </a:p>
          </p:txBody>
        </p:sp>
        <p:sp>
          <p:nvSpPr>
            <p:cNvPr id="25" name="TextBox 24">
              <a:extLst>
                <a:ext uri="{FF2B5EF4-FFF2-40B4-BE49-F238E27FC236}">
                  <a16:creationId xmlns:a16="http://schemas.microsoft.com/office/drawing/2014/main" id="{00BA6AEC-3FCF-E347-23B6-62FE79E3D1F6}"/>
                </a:ext>
              </a:extLst>
            </p:cNvPr>
            <p:cNvSpPr txBox="1"/>
            <p:nvPr/>
          </p:nvSpPr>
          <p:spPr>
            <a:xfrm>
              <a:off x="8032494" y="2731045"/>
              <a:ext cx="3209389" cy="923330"/>
            </a:xfrm>
            <a:prstGeom prst="rect">
              <a:avLst/>
            </a:prstGeom>
            <a:noFill/>
          </p:spPr>
          <p:txBody>
            <a:bodyPr wrap="square" rtlCol="0">
              <a:spAutoFit/>
            </a:bodyPr>
            <a:lstStyle/>
            <a:p>
              <a:pPr algn="ctr"/>
              <a:r>
                <a:rPr lang="en-US" dirty="0">
                  <a:solidFill>
                    <a:schemeClr val="tx1">
                      <a:lumMod val="75000"/>
                      <a:lumOff val="25000"/>
                    </a:schemeClr>
                  </a:solidFill>
                  <a:latin typeface="+mj-lt"/>
                </a:rPr>
                <a:t>Encrypted files with the .zzz extension, ransom note demanding payment?</a:t>
              </a:r>
            </a:p>
          </p:txBody>
        </p:sp>
        <p:sp>
          <p:nvSpPr>
            <p:cNvPr id="27" name="TextBox 26">
              <a:extLst>
                <a:ext uri="{FF2B5EF4-FFF2-40B4-BE49-F238E27FC236}">
                  <a16:creationId xmlns:a16="http://schemas.microsoft.com/office/drawing/2014/main" id="{836C5540-6B07-02B2-C943-4D2DD2C42C02}"/>
                </a:ext>
              </a:extLst>
            </p:cNvPr>
            <p:cNvSpPr txBox="1"/>
            <p:nvPr/>
          </p:nvSpPr>
          <p:spPr>
            <a:xfrm>
              <a:off x="8541161" y="5135240"/>
              <a:ext cx="2192055" cy="369332"/>
            </a:xfrm>
            <a:prstGeom prst="rect">
              <a:avLst/>
            </a:prstGeom>
            <a:noFill/>
          </p:spPr>
          <p:txBody>
            <a:bodyPr wrap="square" rtlCol="0">
              <a:spAutoFit/>
            </a:bodyPr>
            <a:lstStyle/>
            <a:p>
              <a:pPr algn="ctr"/>
              <a:r>
                <a:rPr lang="en-US">
                  <a:solidFill>
                    <a:schemeClr val="tx1">
                      <a:lumMod val="75000"/>
                      <a:lumOff val="25000"/>
                    </a:schemeClr>
                  </a:solidFill>
                  <a:latin typeface="+mj-lt"/>
                </a:rPr>
                <a:t>Fine-tuned model</a:t>
              </a:r>
            </a:p>
          </p:txBody>
        </p:sp>
        <p:sp>
          <p:nvSpPr>
            <p:cNvPr id="28" name="TextBox 27">
              <a:extLst>
                <a:ext uri="{FF2B5EF4-FFF2-40B4-BE49-F238E27FC236}">
                  <a16:creationId xmlns:a16="http://schemas.microsoft.com/office/drawing/2014/main" id="{62570F41-90B2-F648-05EB-7C49F7D90EE4}"/>
                </a:ext>
              </a:extLst>
            </p:cNvPr>
            <p:cNvSpPr txBox="1"/>
            <p:nvPr/>
          </p:nvSpPr>
          <p:spPr>
            <a:xfrm>
              <a:off x="11650474" y="5162893"/>
              <a:ext cx="2192055" cy="369332"/>
            </a:xfrm>
            <a:prstGeom prst="rect">
              <a:avLst/>
            </a:prstGeom>
            <a:noFill/>
          </p:spPr>
          <p:txBody>
            <a:bodyPr wrap="square" rtlCol="0">
              <a:spAutoFit/>
            </a:bodyPr>
            <a:lstStyle/>
            <a:p>
              <a:pPr algn="ctr"/>
              <a:r>
                <a:rPr lang="en-US">
                  <a:solidFill>
                    <a:schemeClr val="tx1">
                      <a:lumMod val="75000"/>
                      <a:lumOff val="25000"/>
                    </a:schemeClr>
                  </a:solidFill>
                  <a:latin typeface="+mj-lt"/>
                </a:rPr>
                <a:t>Cybersecurity data</a:t>
              </a:r>
            </a:p>
          </p:txBody>
        </p:sp>
        <p:sp>
          <p:nvSpPr>
            <p:cNvPr id="29" name="Rectangle: Diagonal Corners Rounded 28">
              <a:extLst>
                <a:ext uri="{FF2B5EF4-FFF2-40B4-BE49-F238E27FC236}">
                  <a16:creationId xmlns:a16="http://schemas.microsoft.com/office/drawing/2014/main" id="{04F51AE4-3D6A-37C0-D41D-E97CEEDC94F3}"/>
                </a:ext>
              </a:extLst>
            </p:cNvPr>
            <p:cNvSpPr/>
            <p:nvPr/>
          </p:nvSpPr>
          <p:spPr>
            <a:xfrm>
              <a:off x="6612922" y="6517823"/>
              <a:ext cx="6064215" cy="1266471"/>
            </a:xfrm>
            <a:prstGeom prst="round2DiagRect">
              <a:avLst/>
            </a:prstGeom>
            <a:solidFill>
              <a:srgbClr val="4AACC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dirty="0">
                  <a:latin typeface="+mj-lt"/>
                </a:rPr>
                <a:t>Likely a ransomware attack using the .zzz ransomware variant. Immediate actions: isolate infected systems, disable network shares, identify patient zero, and initiate an incident response plan.</a:t>
              </a:r>
              <a:endParaRPr lang="en-US" dirty="0">
                <a:latin typeface="+mj-lt"/>
                <a:ea typeface="Open Sans Semibold" panose="020B0706030804020204" pitchFamily="34" charset="0"/>
                <a:cs typeface="Open Sans Semibold" panose="020B0706030804020204" pitchFamily="34" charset="0"/>
              </a:endParaRPr>
            </a:p>
          </p:txBody>
        </p:sp>
      </p:grpSp>
    </p:spTree>
    <p:custDataLst>
      <p:tags r:id="rId1"/>
    </p:custDataLst>
    <p:extLst>
      <p:ext uri="{BB962C8B-B14F-4D97-AF65-F5344CB8AC3E}">
        <p14:creationId xmlns:p14="http://schemas.microsoft.com/office/powerpoint/2010/main" val="1138529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651A1E-D3EE-719D-0E5D-48531AB8FF5F}"/>
              </a:ext>
            </a:extLst>
          </p:cNvPr>
          <p:cNvSpPr>
            <a:spLocks noGrp="1"/>
          </p:cNvSpPr>
          <p:nvPr>
            <p:ph type="body" idx="10"/>
          </p:nvPr>
        </p:nvSpPr>
        <p:spPr/>
        <p:txBody>
          <a:bodyPr/>
          <a:lstStyle/>
          <a:p>
            <a:r>
              <a:rPr lang="en-US" dirty="0"/>
              <a:t>Fine-tuning isn't always the best choice. Consider this scenario: You've fine-tuned a base model using your Slack messages dataset.</a:t>
            </a:r>
            <a:endParaRPr lang="en-IN" dirty="0"/>
          </a:p>
        </p:txBody>
      </p:sp>
      <p:sp>
        <p:nvSpPr>
          <p:cNvPr id="4" name="Title 3">
            <a:extLst>
              <a:ext uri="{FF2B5EF4-FFF2-40B4-BE49-F238E27FC236}">
                <a16:creationId xmlns:a16="http://schemas.microsoft.com/office/drawing/2014/main" id="{92BE4CEC-BA32-F8E3-D4F9-B5B8B1F11CE7}"/>
              </a:ext>
            </a:extLst>
          </p:cNvPr>
          <p:cNvSpPr>
            <a:spLocks noGrp="1"/>
          </p:cNvSpPr>
          <p:nvPr>
            <p:ph type="title"/>
          </p:nvPr>
        </p:nvSpPr>
        <p:spPr/>
        <p:txBody>
          <a:bodyPr/>
          <a:lstStyle/>
          <a:p>
            <a:r>
              <a:rPr lang="en-IN"/>
              <a:t>Considerations for Fine-Tuning Language Models</a:t>
            </a:r>
          </a:p>
        </p:txBody>
      </p:sp>
      <p:grpSp>
        <p:nvGrpSpPr>
          <p:cNvPr id="16" name="Group 15">
            <a:extLst>
              <a:ext uri="{FF2B5EF4-FFF2-40B4-BE49-F238E27FC236}">
                <a16:creationId xmlns:a16="http://schemas.microsoft.com/office/drawing/2014/main" id="{E2100AF2-E101-ED6A-08C9-0EA18E8E58AF}"/>
              </a:ext>
            </a:extLst>
          </p:cNvPr>
          <p:cNvGrpSpPr/>
          <p:nvPr/>
        </p:nvGrpSpPr>
        <p:grpSpPr>
          <a:xfrm>
            <a:off x="4529303" y="3396541"/>
            <a:ext cx="7197395" cy="4379700"/>
            <a:chOff x="2503148" y="3396541"/>
            <a:chExt cx="7197395" cy="4379700"/>
          </a:xfrm>
        </p:grpSpPr>
        <p:grpSp>
          <p:nvGrpSpPr>
            <p:cNvPr id="10" name="Group 9">
              <a:extLst>
                <a:ext uri="{FF2B5EF4-FFF2-40B4-BE49-F238E27FC236}">
                  <a16:creationId xmlns:a16="http://schemas.microsoft.com/office/drawing/2014/main" id="{12F79D58-8C5D-77C0-05B8-EE293E32FB3F}"/>
                </a:ext>
              </a:extLst>
            </p:cNvPr>
            <p:cNvGrpSpPr/>
            <p:nvPr/>
          </p:nvGrpSpPr>
          <p:grpSpPr>
            <a:xfrm>
              <a:off x="2503148" y="3396541"/>
              <a:ext cx="7197395" cy="1923144"/>
              <a:chOff x="2503148" y="3759435"/>
              <a:chExt cx="7197395" cy="1923144"/>
            </a:xfrm>
          </p:grpSpPr>
          <p:sp>
            <p:nvSpPr>
              <p:cNvPr id="5" name="Rectangle: Diagonal Corners Rounded 6">
                <a:extLst>
                  <a:ext uri="{FF2B5EF4-FFF2-40B4-BE49-F238E27FC236}">
                    <a16:creationId xmlns:a16="http://schemas.microsoft.com/office/drawing/2014/main" id="{00711CB4-5D15-1543-B7EF-F90BE8A3755A}"/>
                  </a:ext>
                </a:extLst>
              </p:cNvPr>
              <p:cNvSpPr/>
              <p:nvPr/>
            </p:nvSpPr>
            <p:spPr>
              <a:xfrm>
                <a:off x="2503148" y="3790502"/>
                <a:ext cx="6326824" cy="619344"/>
              </a:xfrm>
              <a:prstGeom prst="round2DiagRect">
                <a:avLst>
                  <a:gd name="adj1" fmla="val 16667"/>
                  <a:gd name="adj2" fmla="val 50000"/>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Write a report analyzing the impacts of climate change.</a:t>
                </a:r>
                <a:endParaRPr lang="en-US" dirty="0">
                  <a:latin typeface="+mj-lt"/>
                </a:endParaRPr>
              </a:p>
            </p:txBody>
          </p:sp>
          <p:pic>
            <p:nvPicPr>
              <p:cNvPr id="6" name="Google Shape;202;p6">
                <a:extLst>
                  <a:ext uri="{FF2B5EF4-FFF2-40B4-BE49-F238E27FC236}">
                    <a16:creationId xmlns:a16="http://schemas.microsoft.com/office/drawing/2014/main" id="{0F56E57C-B82A-B6F5-4111-C226602BCE09}"/>
                  </a:ext>
                </a:extLst>
              </p:cNvPr>
              <p:cNvPicPr preferRelativeResize="0"/>
              <p:nvPr/>
            </p:nvPicPr>
            <p:blipFill rotWithShape="1">
              <a:blip r:embed="rId3">
                <a:alphaModFix/>
              </a:blip>
              <a:srcRect l="-9079" t="-4069" r="-12146"/>
              <a:stretch/>
            </p:blipFill>
            <p:spPr>
              <a:xfrm>
                <a:off x="9048112" y="3759435"/>
                <a:ext cx="652431" cy="650411"/>
              </a:xfrm>
              <a:prstGeom prst="ellipse">
                <a:avLst/>
              </a:prstGeom>
              <a:solidFill>
                <a:srgbClr val="44546A">
                  <a:lumMod val="40000"/>
                  <a:lumOff val="60000"/>
                </a:srgbClr>
              </a:solidFill>
              <a:ln w="9525" cap="flat" cmpd="sng">
                <a:noFill/>
                <a:prstDash val="solid"/>
                <a:round/>
                <a:headEnd type="none" w="sm" len="sm"/>
                <a:tailEnd type="none" w="sm" len="sm"/>
              </a:ln>
            </p:spPr>
          </p:pic>
          <p:pic>
            <p:nvPicPr>
              <p:cNvPr id="7" name="Picture 6" descr="A cartoon robot with a computer&#10;&#10;Description automatically generated">
                <a:extLst>
                  <a:ext uri="{FF2B5EF4-FFF2-40B4-BE49-F238E27FC236}">
                    <a16:creationId xmlns:a16="http://schemas.microsoft.com/office/drawing/2014/main" id="{B177EA43-4F3B-E416-3540-EA30C558A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148" y="5047242"/>
                <a:ext cx="588864" cy="635337"/>
              </a:xfrm>
              <a:prstGeom prst="rect">
                <a:avLst/>
              </a:prstGeom>
            </p:spPr>
          </p:pic>
          <p:sp>
            <p:nvSpPr>
              <p:cNvPr id="9" name="Rectangle: Diagonal Corners Rounded 6">
                <a:extLst>
                  <a:ext uri="{FF2B5EF4-FFF2-40B4-BE49-F238E27FC236}">
                    <a16:creationId xmlns:a16="http://schemas.microsoft.com/office/drawing/2014/main" id="{527737FC-687D-62CF-CBE8-4521E5A63C84}"/>
                  </a:ext>
                </a:extLst>
              </p:cNvPr>
              <p:cNvSpPr/>
              <p:nvPr/>
            </p:nvSpPr>
            <p:spPr>
              <a:xfrm>
                <a:off x="3171504" y="5047242"/>
                <a:ext cx="6326824" cy="619344"/>
              </a:xfrm>
              <a:prstGeom prst="round2DiagRect">
                <a:avLst>
                  <a:gd name="adj1" fmla="val 16667"/>
                  <a:gd name="adj2" fmla="val 50000"/>
                </a:avLst>
              </a:prstGeom>
              <a:solidFill>
                <a:srgbClr val="DEEBF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lumMod val="75000"/>
                        <a:lumOff val="25000"/>
                      </a:schemeClr>
                    </a:solidFill>
                  </a:rPr>
                  <a:t>Sure, I can work on that report tomorrow and have it ready for you.</a:t>
                </a:r>
                <a:endParaRPr lang="en-US" dirty="0">
                  <a:solidFill>
                    <a:schemeClr val="tx1">
                      <a:lumMod val="75000"/>
                      <a:lumOff val="25000"/>
                    </a:schemeClr>
                  </a:solidFill>
                  <a:latin typeface="+mj-lt"/>
                </a:endParaRPr>
              </a:p>
            </p:txBody>
          </p:sp>
        </p:grpSp>
        <p:grpSp>
          <p:nvGrpSpPr>
            <p:cNvPr id="11" name="Group 10">
              <a:extLst>
                <a:ext uri="{FF2B5EF4-FFF2-40B4-BE49-F238E27FC236}">
                  <a16:creationId xmlns:a16="http://schemas.microsoft.com/office/drawing/2014/main" id="{61F88641-9526-5216-8389-6E2944A00E82}"/>
                </a:ext>
              </a:extLst>
            </p:cNvPr>
            <p:cNvGrpSpPr/>
            <p:nvPr/>
          </p:nvGrpSpPr>
          <p:grpSpPr>
            <a:xfrm>
              <a:off x="2503148" y="5853097"/>
              <a:ext cx="7197395" cy="1923144"/>
              <a:chOff x="2503148" y="3759435"/>
              <a:chExt cx="7197395" cy="1923144"/>
            </a:xfrm>
          </p:grpSpPr>
          <p:sp>
            <p:nvSpPr>
              <p:cNvPr id="12" name="Rectangle: Diagonal Corners Rounded 6">
                <a:extLst>
                  <a:ext uri="{FF2B5EF4-FFF2-40B4-BE49-F238E27FC236}">
                    <a16:creationId xmlns:a16="http://schemas.microsoft.com/office/drawing/2014/main" id="{B3D5FCB2-14DB-FE19-1571-DD0A2F97E906}"/>
                  </a:ext>
                </a:extLst>
              </p:cNvPr>
              <p:cNvSpPr/>
              <p:nvPr/>
            </p:nvSpPr>
            <p:spPr>
              <a:xfrm>
                <a:off x="2503148" y="3790502"/>
                <a:ext cx="6326824" cy="619344"/>
              </a:xfrm>
              <a:prstGeom prst="round2DiagRect">
                <a:avLst>
                  <a:gd name="adj1" fmla="val 16667"/>
                  <a:gd name="adj2" fmla="val 50000"/>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t>No, I need you to write it now. I'm on a tight deadline.</a:t>
                </a:r>
                <a:endParaRPr lang="en-US">
                  <a:latin typeface="+mj-lt"/>
                </a:endParaRPr>
              </a:p>
            </p:txBody>
          </p:sp>
          <p:pic>
            <p:nvPicPr>
              <p:cNvPr id="13" name="Google Shape;202;p6">
                <a:extLst>
                  <a:ext uri="{FF2B5EF4-FFF2-40B4-BE49-F238E27FC236}">
                    <a16:creationId xmlns:a16="http://schemas.microsoft.com/office/drawing/2014/main" id="{2B5197C0-A6B0-35ED-143B-AB6A0EAA5D03}"/>
                  </a:ext>
                </a:extLst>
              </p:cNvPr>
              <p:cNvPicPr preferRelativeResize="0"/>
              <p:nvPr/>
            </p:nvPicPr>
            <p:blipFill rotWithShape="1">
              <a:blip r:embed="rId3">
                <a:alphaModFix/>
              </a:blip>
              <a:srcRect l="-9079" t="-4069" r="-12146"/>
              <a:stretch/>
            </p:blipFill>
            <p:spPr>
              <a:xfrm>
                <a:off x="9048112" y="3759435"/>
                <a:ext cx="652431" cy="650411"/>
              </a:xfrm>
              <a:prstGeom prst="ellipse">
                <a:avLst/>
              </a:prstGeom>
              <a:solidFill>
                <a:srgbClr val="44546A">
                  <a:lumMod val="40000"/>
                  <a:lumOff val="60000"/>
                </a:srgbClr>
              </a:solidFill>
              <a:ln w="9525" cap="flat" cmpd="sng">
                <a:noFill/>
                <a:prstDash val="solid"/>
                <a:round/>
                <a:headEnd type="none" w="sm" len="sm"/>
                <a:tailEnd type="none" w="sm" len="sm"/>
              </a:ln>
            </p:spPr>
          </p:pic>
          <p:pic>
            <p:nvPicPr>
              <p:cNvPr id="14" name="Picture 13" descr="A cartoon robot with a computer&#10;&#10;Description automatically generated">
                <a:extLst>
                  <a:ext uri="{FF2B5EF4-FFF2-40B4-BE49-F238E27FC236}">
                    <a16:creationId xmlns:a16="http://schemas.microsoft.com/office/drawing/2014/main" id="{7D589A91-F57D-395A-CF8A-FF20971A3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148" y="5047242"/>
                <a:ext cx="588864" cy="635337"/>
              </a:xfrm>
              <a:prstGeom prst="rect">
                <a:avLst/>
              </a:prstGeom>
            </p:spPr>
          </p:pic>
          <p:sp>
            <p:nvSpPr>
              <p:cNvPr id="15" name="Rectangle: Diagonal Corners Rounded 6">
                <a:extLst>
                  <a:ext uri="{FF2B5EF4-FFF2-40B4-BE49-F238E27FC236}">
                    <a16:creationId xmlns:a16="http://schemas.microsoft.com/office/drawing/2014/main" id="{CE192B11-1759-6066-71C5-1EFB67F542B0}"/>
                  </a:ext>
                </a:extLst>
              </p:cNvPr>
              <p:cNvSpPr/>
              <p:nvPr/>
            </p:nvSpPr>
            <p:spPr>
              <a:xfrm>
                <a:off x="3171504" y="5047242"/>
                <a:ext cx="6326824" cy="619344"/>
              </a:xfrm>
              <a:prstGeom prst="round2DiagRect">
                <a:avLst>
                  <a:gd name="adj1" fmla="val 16667"/>
                  <a:gd name="adj2" fmla="val 50000"/>
                </a:avLst>
              </a:prstGeom>
              <a:solidFill>
                <a:srgbClr val="DEEBF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lumMod val="75000"/>
                        <a:lumOff val="25000"/>
                      </a:schemeClr>
                    </a:solidFill>
                  </a:rPr>
                  <a:t>Understood. Let me begin drafting that report analyzing climate change impacts right away.</a:t>
                </a:r>
                <a:endParaRPr lang="en-US" dirty="0">
                  <a:solidFill>
                    <a:schemeClr val="tx1">
                      <a:lumMod val="75000"/>
                      <a:lumOff val="25000"/>
                    </a:schemeClr>
                  </a:solidFill>
                  <a:latin typeface="+mj-lt"/>
                </a:endParaRPr>
              </a:p>
            </p:txBody>
          </p:sp>
        </p:grpSp>
      </p:grpSp>
      <p:sp>
        <p:nvSpPr>
          <p:cNvPr id="8" name="Brandline_LVC">
            <a:extLst>
              <a:ext uri="{FF2B5EF4-FFF2-40B4-BE49-F238E27FC236}">
                <a16:creationId xmlns:a16="http://schemas.microsoft.com/office/drawing/2014/main" id="{27AC7231-8E8E-4E93-978C-6D3DC8D1FA87}"/>
              </a:ext>
            </a:extLst>
          </p:cNvPr>
          <p:cNvSpPr/>
          <p:nvPr/>
        </p:nvSpPr>
        <p:spPr>
          <a:xfrm>
            <a:off x="2768600" y="816324"/>
            <a:ext cx="107244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5788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37BC11-738B-E549-763D-653E78EE2DC5}"/>
              </a:ext>
            </a:extLst>
          </p:cNvPr>
          <p:cNvSpPr>
            <a:spLocks noGrp="1"/>
          </p:cNvSpPr>
          <p:nvPr>
            <p:ph type="title"/>
          </p:nvPr>
        </p:nvSpPr>
        <p:spPr/>
        <p:txBody>
          <a:bodyPr/>
          <a:lstStyle/>
          <a:p>
            <a:r>
              <a:rPr lang="en-US"/>
              <a:t>Challenges of Fine-Tuning</a:t>
            </a:r>
            <a:endParaRPr lang="en-IN"/>
          </a:p>
        </p:txBody>
      </p:sp>
      <p:sp>
        <p:nvSpPr>
          <p:cNvPr id="6" name="Brandline_LVC">
            <a:extLst>
              <a:ext uri="{FF2B5EF4-FFF2-40B4-BE49-F238E27FC236}">
                <a16:creationId xmlns:a16="http://schemas.microsoft.com/office/drawing/2014/main" id="{C2E02112-C1E7-74DC-23B6-C245EDCD2A86}"/>
              </a:ext>
            </a:extLst>
          </p:cNvPr>
          <p:cNvSpPr/>
          <p:nvPr/>
        </p:nvSpPr>
        <p:spPr>
          <a:xfrm>
            <a:off x="5308600" y="816324"/>
            <a:ext cx="563546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393;p60">
            <a:extLst>
              <a:ext uri="{FF2B5EF4-FFF2-40B4-BE49-F238E27FC236}">
                <a16:creationId xmlns:a16="http://schemas.microsoft.com/office/drawing/2014/main" id="{5315C64F-A709-B790-0DB3-C39D58A086BC}"/>
              </a:ext>
            </a:extLst>
          </p:cNvPr>
          <p:cNvSpPr/>
          <p:nvPr/>
        </p:nvSpPr>
        <p:spPr>
          <a:xfrm>
            <a:off x="5578685" y="1571668"/>
            <a:ext cx="9696014" cy="1052395"/>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7040" lvl="1">
              <a:spcBef>
                <a:spcPts val="408"/>
              </a:spcBef>
              <a:buClr>
                <a:srgbClr val="3F3F3F"/>
              </a:buClr>
              <a:buSzPts val="2200"/>
            </a:pPr>
            <a:r>
              <a:rPr lang="en-US" sz="2200" dirty="0">
                <a:solidFill>
                  <a:schemeClr val="tx1">
                    <a:lumMod val="75000"/>
                    <a:lumOff val="25000"/>
                  </a:schemeClr>
                </a:solidFill>
                <a:latin typeface="Open Sans"/>
                <a:ea typeface="Open Sans"/>
                <a:cs typeface="Open Sans"/>
              </a:rPr>
              <a:t>Undesirable fine-tuning behavior where an LLM excels on training data but struggles with new tasks or domain-specific data.</a:t>
            </a:r>
          </a:p>
        </p:txBody>
      </p:sp>
      <p:sp>
        <p:nvSpPr>
          <p:cNvPr id="8" name="Google Shape;393;p60">
            <a:extLst>
              <a:ext uri="{FF2B5EF4-FFF2-40B4-BE49-F238E27FC236}">
                <a16:creationId xmlns:a16="http://schemas.microsoft.com/office/drawing/2014/main" id="{7F591610-4C2B-BC99-7097-A19FDF8E6ADC}"/>
              </a:ext>
            </a:extLst>
          </p:cNvPr>
          <p:cNvSpPr/>
          <p:nvPr/>
        </p:nvSpPr>
        <p:spPr>
          <a:xfrm>
            <a:off x="1274090" y="1572023"/>
            <a:ext cx="4550512" cy="1052395"/>
          </a:xfrm>
          <a:prstGeom prst="rightArrowCallout">
            <a:avLst>
              <a:gd name="adj1" fmla="val 25000"/>
              <a:gd name="adj2" fmla="val 25000"/>
              <a:gd name="adj3" fmla="val 25000"/>
              <a:gd name="adj4" fmla="val 92573"/>
            </a:avLst>
          </a:prstGeom>
          <a:solidFill>
            <a:srgbClr val="067BA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 algn="ctr">
              <a:buSzPts val="2200"/>
            </a:pP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Overfitting</a:t>
            </a:r>
          </a:p>
        </p:txBody>
      </p:sp>
      <p:sp>
        <p:nvSpPr>
          <p:cNvPr id="9" name="Google Shape;393;p60">
            <a:extLst>
              <a:ext uri="{FF2B5EF4-FFF2-40B4-BE49-F238E27FC236}">
                <a16:creationId xmlns:a16="http://schemas.microsoft.com/office/drawing/2014/main" id="{439C495B-1102-CD4A-2CD8-C12F1231B543}"/>
              </a:ext>
            </a:extLst>
          </p:cNvPr>
          <p:cNvSpPr/>
          <p:nvPr/>
        </p:nvSpPr>
        <p:spPr>
          <a:xfrm>
            <a:off x="5596452" y="3063450"/>
            <a:ext cx="9696014" cy="1052395"/>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7040" lvl="1">
              <a:spcBef>
                <a:spcPts val="408"/>
              </a:spcBef>
              <a:buClr>
                <a:srgbClr val="3F3F3F"/>
              </a:buClr>
              <a:buSzPts val="2200"/>
            </a:pPr>
            <a:r>
              <a:rPr lang="en-US" sz="2200" dirty="0">
                <a:solidFill>
                  <a:schemeClr val="tx1">
                    <a:lumMod val="75000"/>
                    <a:lumOff val="25000"/>
                  </a:schemeClr>
                </a:solidFill>
                <a:latin typeface="Open Sans"/>
                <a:ea typeface="Open Sans"/>
                <a:cs typeface="Open Sans"/>
              </a:rPr>
              <a:t>Fine-tuning may cause the LLM to forget all pre-training knowledge, leading to catastrophic forgetting.</a:t>
            </a:r>
          </a:p>
        </p:txBody>
      </p:sp>
      <p:sp>
        <p:nvSpPr>
          <p:cNvPr id="10" name="Google Shape;393;p60">
            <a:extLst>
              <a:ext uri="{FF2B5EF4-FFF2-40B4-BE49-F238E27FC236}">
                <a16:creationId xmlns:a16="http://schemas.microsoft.com/office/drawing/2014/main" id="{95450AE6-2B16-4B53-6FD3-E0B0D6505869}"/>
              </a:ext>
            </a:extLst>
          </p:cNvPr>
          <p:cNvSpPr/>
          <p:nvPr/>
        </p:nvSpPr>
        <p:spPr>
          <a:xfrm>
            <a:off x="1291857" y="3063805"/>
            <a:ext cx="4550512" cy="1052395"/>
          </a:xfrm>
          <a:prstGeom prst="rightArrowCallout">
            <a:avLst>
              <a:gd name="adj1" fmla="val 25000"/>
              <a:gd name="adj2" fmla="val 25000"/>
              <a:gd name="adj3" fmla="val 25000"/>
              <a:gd name="adj4" fmla="val 92573"/>
            </a:avLst>
          </a:prstGeom>
          <a:solidFill>
            <a:srgbClr val="067BA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 algn="ctr">
              <a:buSzPts val="2200"/>
            </a:pP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Catastrophic forgetting</a:t>
            </a:r>
          </a:p>
        </p:txBody>
      </p:sp>
      <p:sp>
        <p:nvSpPr>
          <p:cNvPr id="11" name="Google Shape;393;p60">
            <a:extLst>
              <a:ext uri="{FF2B5EF4-FFF2-40B4-BE49-F238E27FC236}">
                <a16:creationId xmlns:a16="http://schemas.microsoft.com/office/drawing/2014/main" id="{06D3127C-3183-CC14-F081-10D6AC263E61}"/>
              </a:ext>
            </a:extLst>
          </p:cNvPr>
          <p:cNvSpPr/>
          <p:nvPr/>
        </p:nvSpPr>
        <p:spPr>
          <a:xfrm>
            <a:off x="5596452" y="4555232"/>
            <a:ext cx="9696014" cy="1052395"/>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7040" lvl="1">
              <a:spcBef>
                <a:spcPts val="408"/>
              </a:spcBef>
              <a:buClr>
                <a:srgbClr val="3F3F3F"/>
              </a:buClr>
              <a:buSzPts val="2200"/>
            </a:pPr>
            <a:r>
              <a:rPr lang="en-US" sz="2200" dirty="0">
                <a:solidFill>
                  <a:schemeClr val="tx1">
                    <a:lumMod val="75000"/>
                    <a:lumOff val="25000"/>
                  </a:schemeClr>
                </a:solidFill>
                <a:latin typeface="Open Sans"/>
                <a:ea typeface="Open Sans"/>
                <a:cs typeface="Open Sans"/>
              </a:rPr>
              <a:t>Fine-tuning LLMs for specific tasks demands substantial data, which is difficult to collect and </a:t>
            </a:r>
            <a:r>
              <a:rPr lang="en-IN" sz="2200" dirty="0">
                <a:solidFill>
                  <a:schemeClr val="tx1">
                    <a:lumMod val="75000"/>
                    <a:lumOff val="25000"/>
                  </a:schemeClr>
                </a:solidFill>
                <a:latin typeface="Open Sans"/>
                <a:ea typeface="Open Sans"/>
                <a:cs typeface="Open Sans"/>
              </a:rPr>
              <a:t>expensive</a:t>
            </a:r>
            <a:r>
              <a:rPr lang="en-US" sz="2200" dirty="0">
                <a:solidFill>
                  <a:schemeClr val="tx1">
                    <a:lumMod val="75000"/>
                    <a:lumOff val="25000"/>
                  </a:schemeClr>
                </a:solidFill>
                <a:latin typeface="Open Sans"/>
                <a:ea typeface="Open Sans"/>
                <a:cs typeface="Open Sans"/>
              </a:rPr>
              <a:t>. Complex computing infrastructure adds to the cost.</a:t>
            </a:r>
          </a:p>
        </p:txBody>
      </p:sp>
      <p:sp>
        <p:nvSpPr>
          <p:cNvPr id="12" name="Google Shape;393;p60">
            <a:extLst>
              <a:ext uri="{FF2B5EF4-FFF2-40B4-BE49-F238E27FC236}">
                <a16:creationId xmlns:a16="http://schemas.microsoft.com/office/drawing/2014/main" id="{C89D97F1-48D0-341B-E09C-169A5CFA28A4}"/>
              </a:ext>
            </a:extLst>
          </p:cNvPr>
          <p:cNvSpPr/>
          <p:nvPr/>
        </p:nvSpPr>
        <p:spPr>
          <a:xfrm>
            <a:off x="1291857" y="4555587"/>
            <a:ext cx="4550512" cy="1052395"/>
          </a:xfrm>
          <a:prstGeom prst="rightArrowCallout">
            <a:avLst>
              <a:gd name="adj1" fmla="val 25000"/>
              <a:gd name="adj2" fmla="val 25000"/>
              <a:gd name="adj3" fmla="val 25000"/>
              <a:gd name="adj4" fmla="val 92573"/>
            </a:avLst>
          </a:prstGeom>
          <a:solidFill>
            <a:srgbClr val="067BA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 algn="ctr">
              <a:buSzPts val="2200"/>
            </a:pP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Expensive</a:t>
            </a:r>
          </a:p>
        </p:txBody>
      </p:sp>
      <p:sp>
        <p:nvSpPr>
          <p:cNvPr id="13" name="Google Shape;393;p60">
            <a:extLst>
              <a:ext uri="{FF2B5EF4-FFF2-40B4-BE49-F238E27FC236}">
                <a16:creationId xmlns:a16="http://schemas.microsoft.com/office/drawing/2014/main" id="{739173AC-A76C-E9CD-7BEC-C5810DB58C54}"/>
              </a:ext>
            </a:extLst>
          </p:cNvPr>
          <p:cNvSpPr/>
          <p:nvPr/>
        </p:nvSpPr>
        <p:spPr>
          <a:xfrm>
            <a:off x="5596452" y="6047014"/>
            <a:ext cx="9696014" cy="1052395"/>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7040" lvl="1">
              <a:spcBef>
                <a:spcPts val="408"/>
              </a:spcBef>
              <a:buClr>
                <a:srgbClr val="3F3F3F"/>
              </a:buClr>
              <a:buSzPts val="2200"/>
            </a:pPr>
            <a:r>
              <a:rPr lang="en-US" sz="2200" dirty="0">
                <a:solidFill>
                  <a:schemeClr val="tx1">
                    <a:lumMod val="75000"/>
                    <a:lumOff val="25000"/>
                  </a:schemeClr>
                </a:solidFill>
                <a:latin typeface="Open Sans"/>
                <a:ea typeface="Open Sans"/>
                <a:cs typeface="Open Sans"/>
              </a:rPr>
              <a:t>Pre-trained LLMs may carry biases, which can worsen during fine-tuning. Bias mitigation measures should be in place before fine-tuning.</a:t>
            </a:r>
          </a:p>
        </p:txBody>
      </p:sp>
      <p:sp>
        <p:nvSpPr>
          <p:cNvPr id="14" name="Google Shape;393;p60">
            <a:extLst>
              <a:ext uri="{FF2B5EF4-FFF2-40B4-BE49-F238E27FC236}">
                <a16:creationId xmlns:a16="http://schemas.microsoft.com/office/drawing/2014/main" id="{E780286E-016A-A484-AEC8-CB845B647C47}"/>
              </a:ext>
            </a:extLst>
          </p:cNvPr>
          <p:cNvSpPr/>
          <p:nvPr/>
        </p:nvSpPr>
        <p:spPr>
          <a:xfrm>
            <a:off x="1291857" y="6047369"/>
            <a:ext cx="4550512" cy="1052395"/>
          </a:xfrm>
          <a:prstGeom prst="rightArrowCallout">
            <a:avLst>
              <a:gd name="adj1" fmla="val 25000"/>
              <a:gd name="adj2" fmla="val 25000"/>
              <a:gd name="adj3" fmla="val 25000"/>
              <a:gd name="adj4" fmla="val 92573"/>
            </a:avLst>
          </a:prstGeom>
          <a:solidFill>
            <a:srgbClr val="067BA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 algn="ctr">
              <a:buSzPts val="2200"/>
            </a:pP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Bias</a:t>
            </a:r>
          </a:p>
        </p:txBody>
      </p:sp>
      <p:sp>
        <p:nvSpPr>
          <p:cNvPr id="19" name="Google Shape;393;p60">
            <a:extLst>
              <a:ext uri="{FF2B5EF4-FFF2-40B4-BE49-F238E27FC236}">
                <a16:creationId xmlns:a16="http://schemas.microsoft.com/office/drawing/2014/main" id="{8DDA0581-6AC7-6C2F-57A9-5FFEFC85878C}"/>
              </a:ext>
            </a:extLst>
          </p:cNvPr>
          <p:cNvSpPr/>
          <p:nvPr/>
        </p:nvSpPr>
        <p:spPr>
          <a:xfrm>
            <a:off x="1531088" y="7432792"/>
            <a:ext cx="13786188" cy="1052395"/>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kumimoji="0" lang="en-US" sz="2200" b="0" i="0" u="none" strike="noStrike" kern="1200" cap="none" spc="0" normalizeH="0" baseline="0" noProof="0" dirty="0">
                <a:ln>
                  <a:noFill/>
                </a:ln>
                <a:solidFill>
                  <a:srgbClr val="3F3F3F"/>
                </a:solidFill>
                <a:effectLst/>
                <a:uLnTx/>
                <a:uFillTx/>
                <a:latin typeface="Open Sans"/>
                <a:ea typeface="Open Sans"/>
                <a:cs typeface="Open Sans"/>
                <a:sym typeface="Open Sans"/>
              </a:rPr>
              <a:t>Note: The process of </a:t>
            </a:r>
            <a:r>
              <a:rPr kumimoji="0" lang="en-US" sz="2400" b="0" i="0" u="none" strike="noStrike" kern="1200" cap="none" spc="0" normalizeH="0" baseline="0" noProof="0" dirty="0">
                <a:ln>
                  <a:noFill/>
                </a:ln>
                <a:solidFill>
                  <a:srgbClr val="3F3F3F"/>
                </a:solidFill>
                <a:effectLst/>
                <a:uLnTx/>
                <a:uFillTx/>
                <a:latin typeface="Open Sans"/>
                <a:ea typeface="Open Sans"/>
                <a:cs typeface="Open Sans"/>
                <a:sym typeface="Open Sans"/>
              </a:rPr>
              <a:t>fine-tuning</a:t>
            </a:r>
            <a:r>
              <a:rPr kumimoji="0" lang="en-US" sz="2200" b="0" i="0" u="none" strike="noStrike" kern="1200" cap="none" spc="0" normalizeH="0" baseline="0" noProof="0" dirty="0">
                <a:ln>
                  <a:noFill/>
                </a:ln>
                <a:solidFill>
                  <a:srgbClr val="3F3F3F"/>
                </a:solidFill>
                <a:effectLst/>
                <a:uLnTx/>
                <a:uFillTx/>
                <a:latin typeface="Open Sans"/>
                <a:ea typeface="Open Sans"/>
                <a:cs typeface="Open Sans"/>
                <a:sym typeface="Open Sans"/>
              </a:rPr>
              <a:t> is time-consuming and expensive to implement.</a:t>
            </a:r>
            <a:endParaRPr kumimoji="0" lang="en-IN" sz="2200" b="0" i="0" u="none" strike="noStrike" kern="1200" cap="none" spc="0" normalizeH="0" baseline="0" noProof="0" dirty="0">
              <a:ln>
                <a:noFill/>
              </a:ln>
              <a:solidFill>
                <a:srgbClr val="3F3F3F"/>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4239099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2067DDE-F699-A0D0-DD50-0199B5728665}"/>
              </a:ext>
            </a:extLst>
          </p:cNvPr>
          <p:cNvSpPr>
            <a:spLocks noGrp="1"/>
          </p:cNvSpPr>
          <p:nvPr>
            <p:ph type="body" sz="quarter" idx="12"/>
          </p:nvPr>
        </p:nvSpPr>
        <p:spPr/>
        <p:txBody>
          <a:bodyPr/>
          <a:lstStyle/>
          <a:p>
            <a:r>
              <a:rPr lang="en-US" dirty="0"/>
              <a:t>In this activity, you will craft an effective prompt by applying advanced prompting techniques. This activity will help you gain hands-on experience with writing prompts.</a:t>
            </a:r>
            <a:endParaRPr lang="en-IN" dirty="0"/>
          </a:p>
        </p:txBody>
      </p:sp>
      <p:sp>
        <p:nvSpPr>
          <p:cNvPr id="5" name="Text Placeholder 4">
            <a:extLst>
              <a:ext uri="{FF2B5EF4-FFF2-40B4-BE49-F238E27FC236}">
                <a16:creationId xmlns:a16="http://schemas.microsoft.com/office/drawing/2014/main" id="{6A3D3CD4-DCB8-F0B1-852A-EE8F6F2D17EB}"/>
              </a:ext>
            </a:extLst>
          </p:cNvPr>
          <p:cNvSpPr>
            <a:spLocks noGrp="1"/>
          </p:cNvSpPr>
          <p:nvPr>
            <p:ph type="body" sz="quarter" idx="14"/>
          </p:nvPr>
        </p:nvSpPr>
        <p:spPr/>
        <p:txBody>
          <a:bodyPr/>
          <a:lstStyle/>
          <a:p>
            <a:r>
              <a:rPr lang="en-US"/>
              <a:t>30</a:t>
            </a:r>
            <a:endParaRPr lang="en-IN"/>
          </a:p>
        </p:txBody>
      </p:sp>
      <p:sp>
        <p:nvSpPr>
          <p:cNvPr id="2" name="Rectangle: Rounded Corners 1">
            <a:extLst>
              <a:ext uri="{FF2B5EF4-FFF2-40B4-BE49-F238E27FC236}">
                <a16:creationId xmlns:a16="http://schemas.microsoft.com/office/drawing/2014/main" id="{540F1909-794B-B0BF-0FA5-35042DAC82B0}"/>
              </a:ext>
            </a:extLst>
          </p:cNvPr>
          <p:cNvSpPr/>
          <p:nvPr/>
        </p:nvSpPr>
        <p:spPr>
          <a:xfrm>
            <a:off x="1291857" y="6144324"/>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a:solidFill>
                  <a:srgbClr val="404040"/>
                </a:solidFill>
                <a:latin typeface="Open Sans" panose="020B0606030504020204" pitchFamily="34" charset="0"/>
              </a:rPr>
              <a:t>Note: </a:t>
            </a:r>
            <a:r>
              <a:rPr lang="en-IN" sz="2200">
                <a:solidFill>
                  <a:srgbClr val="404040"/>
                </a:solidFill>
                <a:latin typeface="Open Sans" panose="020B0606030504020204" pitchFamily="34" charset="0"/>
              </a:rPr>
              <a:t>Please download the demo documents from the LMS </a:t>
            </a:r>
            <a:r>
              <a:rPr lang="en-IN" sz="2200" b="1">
                <a:solidFill>
                  <a:srgbClr val="404040"/>
                </a:solidFill>
                <a:latin typeface="Open Sans" panose="020B0606030504020204" pitchFamily="34" charset="0"/>
              </a:rPr>
              <a:t>Reference Material Section </a:t>
            </a:r>
            <a:r>
              <a:rPr lang="en-IN" sz="2200">
                <a:solidFill>
                  <a:srgbClr val="404040"/>
                </a:solidFill>
                <a:latin typeface="Open Sans" panose="020B0606030504020204" pitchFamily="34" charset="0"/>
              </a:rPr>
              <a:t>for a detailed explanation.</a:t>
            </a:r>
            <a:endParaRPr lang="en-US" sz="2200">
              <a:solidFill>
                <a:srgbClr val="404040"/>
              </a:solidFill>
              <a:latin typeface="Open Sans" panose="020B0606030504020204" pitchFamily="34" charset="0"/>
            </a:endParaRPr>
          </a:p>
        </p:txBody>
      </p:sp>
    </p:spTree>
    <p:extLst>
      <p:ext uri="{BB962C8B-B14F-4D97-AF65-F5344CB8AC3E}">
        <p14:creationId xmlns:p14="http://schemas.microsoft.com/office/powerpoint/2010/main" val="126744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1D3C2-4A93-BCCC-0687-6FCDEF8B32AA}"/>
              </a:ext>
            </a:extLst>
          </p:cNvPr>
          <p:cNvSpPr>
            <a:spLocks noGrp="1"/>
          </p:cNvSpPr>
          <p:nvPr>
            <p:ph type="body" sz="quarter" idx="19"/>
          </p:nvPr>
        </p:nvSpPr>
        <p:spPr>
          <a:xfrm>
            <a:off x="734790" y="1980938"/>
            <a:ext cx="9632528" cy="2640851"/>
          </a:xfrm>
        </p:spPr>
        <p:txBody>
          <a:bodyPr/>
          <a:lstStyle/>
          <a:p>
            <a:r>
              <a:rPr lang="en-US" dirty="0"/>
              <a:t>Prompt engineering involves creating clear and effective instructions to guide large language models in generating desired outputs.</a:t>
            </a:r>
          </a:p>
          <a:p>
            <a:r>
              <a:rPr lang="en-US" dirty="0"/>
              <a:t>Advanced techniques in prompt engineering, such as zero-shot and few-shot methods, assist in creating effective prompts.</a:t>
            </a:r>
          </a:p>
          <a:p>
            <a:r>
              <a:rPr lang="en-US" dirty="0"/>
              <a:t>Fine-tuning customizes large language models for specific tasks or fields using specialized data.</a:t>
            </a:r>
          </a:p>
        </p:txBody>
      </p:sp>
    </p:spTree>
    <p:custDataLst>
      <p:tags r:id="rId1"/>
    </p:custDataLst>
    <p:extLst>
      <p:ext uri="{BB962C8B-B14F-4D97-AF65-F5344CB8AC3E}">
        <p14:creationId xmlns:p14="http://schemas.microsoft.com/office/powerpoint/2010/main" val="2475413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378B0E-0C75-6D1A-6FA0-8370FC21796A}"/>
              </a:ext>
            </a:extLst>
          </p:cNvPr>
          <p:cNvSpPr>
            <a:spLocks noGrp="1"/>
          </p:cNvSpPr>
          <p:nvPr>
            <p:ph type="body" sz="quarter" idx="10"/>
          </p:nvPr>
        </p:nvSpPr>
        <p:spPr/>
        <p:txBody>
          <a:bodyPr/>
          <a:lstStyle/>
          <a:p>
            <a:r>
              <a:rPr lang="en-US">
                <a:hlinkClick r:id="rId3"/>
              </a:rPr>
              <a:t>How to Become a Prompt Engineer: Your Path to AI Mastery</a:t>
            </a:r>
            <a:endParaRPr lang="en-IN"/>
          </a:p>
        </p:txBody>
      </p:sp>
    </p:spTree>
    <p:extLst>
      <p:ext uri="{BB962C8B-B14F-4D97-AF65-F5344CB8AC3E}">
        <p14:creationId xmlns:p14="http://schemas.microsoft.com/office/powerpoint/2010/main" val="88353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3" name="Text Placeholder 2">
            <a:extLst>
              <a:ext uri="{FF2B5EF4-FFF2-40B4-BE49-F238E27FC236}">
                <a16:creationId xmlns:a16="http://schemas.microsoft.com/office/drawing/2014/main" id="{C60C7ACD-CDC1-8359-1680-9560358405D4}"/>
              </a:ext>
            </a:extLst>
          </p:cNvPr>
          <p:cNvSpPr>
            <a:spLocks noGrp="1"/>
          </p:cNvSpPr>
          <p:nvPr>
            <p:ph type="body" sz="quarter" idx="12"/>
          </p:nvPr>
        </p:nvSpPr>
        <p:spPr>
          <a:xfrm>
            <a:off x="8128000" y="2222001"/>
            <a:ext cx="7315200" cy="4700005"/>
          </a:xfrm>
        </p:spPr>
        <p:txBody>
          <a:bodyPr/>
          <a:lstStyle/>
          <a:p>
            <a:r>
              <a:rPr lang="en-US" dirty="0"/>
              <a:t>You are working on a document and must quickly summarize a lengthy report. Instead of reading the entire report yourself, copy and paste it into a GenAI writing assistant. With a simple prompt like </a:t>
            </a:r>
            <a:r>
              <a:rPr lang="en-US" b="1" dirty="0"/>
              <a:t>Summarize the following text in 3-4 concise paragraphs</a:t>
            </a:r>
            <a:r>
              <a:rPr lang="en-US" dirty="0"/>
              <a:t>, the AI generates a clear and concise summary for you in seconds.</a:t>
            </a:r>
          </a:p>
          <a:p>
            <a:endParaRPr lang="en-US" dirty="0"/>
          </a:p>
          <a:p>
            <a:r>
              <a:rPr lang="en-US" dirty="0"/>
              <a:t>How does the AI system understand and extract the key points from a lengthy text to generate a concise and structured summary from the simple prompt you provided?</a:t>
            </a:r>
          </a:p>
        </p:txBody>
      </p:sp>
    </p:spTree>
    <p:custDataLst>
      <p:tags r:id="rId1"/>
    </p:custDataLst>
    <p:extLst>
      <p:ext uri="{BB962C8B-B14F-4D97-AF65-F5344CB8AC3E}">
        <p14:creationId xmlns:p14="http://schemas.microsoft.com/office/powerpoint/2010/main" val="1178765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18581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A12A0-9788-DF6C-5F0B-E7D4B1C44D00}"/>
              </a:ext>
            </a:extLst>
          </p:cNvPr>
          <p:cNvSpPr>
            <a:spLocks noGrp="1"/>
          </p:cNvSpPr>
          <p:nvPr>
            <p:ph type="body" sz="quarter" idx="16"/>
          </p:nvPr>
        </p:nvSpPr>
        <p:spPr>
          <a:xfrm>
            <a:off x="734790" y="2695575"/>
            <a:ext cx="9533671" cy="3026791"/>
          </a:xfrm>
        </p:spPr>
        <p:txBody>
          <a:bodyPr/>
          <a:lstStyle/>
          <a:p>
            <a:pPr lvl="0"/>
            <a:r>
              <a:rPr lang="en-US" dirty="0"/>
              <a:t>Generate effective prompts for optimizing interactions with GenAI models</a:t>
            </a:r>
          </a:p>
          <a:p>
            <a:pPr lvl="0"/>
            <a:r>
              <a:rPr lang="en-US" dirty="0"/>
              <a:t>Apply advanced prompting techniques, such as zero-shot, few-shot, chain-of-thought, self-consistency, and tree-of-thought, to generate the desired output from the GenAI model</a:t>
            </a:r>
          </a:p>
          <a:p>
            <a:pPr lvl="0"/>
            <a:r>
              <a:rPr lang="en-US" dirty="0"/>
              <a:t>Understand the concepts of pre-training and fine-tuning the GenAI models to enhance domain-specific performance</a:t>
            </a:r>
          </a:p>
        </p:txBody>
      </p:sp>
    </p:spTree>
    <p:custDataLst>
      <p:tags r:id="rId1"/>
    </p:custDataLst>
    <p:extLst>
      <p:ext uri="{BB962C8B-B14F-4D97-AF65-F5344CB8AC3E}">
        <p14:creationId xmlns:p14="http://schemas.microsoft.com/office/powerpoint/2010/main" val="1109232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C6B2F6-3FE4-1FEA-A88A-8C9A30845F8C}"/>
              </a:ext>
            </a:extLst>
          </p:cNvPr>
          <p:cNvSpPr>
            <a:spLocks noGrp="1"/>
          </p:cNvSpPr>
          <p:nvPr>
            <p:ph type="body" idx="10"/>
          </p:nvPr>
        </p:nvSpPr>
        <p:spPr/>
        <p:txBody>
          <a:bodyPr/>
          <a:lstStyle/>
          <a:p>
            <a:r>
              <a:rPr lang="en-IN"/>
              <a:t>Introduction to Prompt Engineering</a:t>
            </a:r>
          </a:p>
        </p:txBody>
      </p:sp>
    </p:spTree>
    <p:custDataLst>
      <p:tags r:id="rId1"/>
    </p:custDataLst>
    <p:extLst>
      <p:ext uri="{BB962C8B-B14F-4D97-AF65-F5344CB8AC3E}">
        <p14:creationId xmlns:p14="http://schemas.microsoft.com/office/powerpoint/2010/main" val="1811562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D534B9-402F-9F83-F91E-3BE3DB869EDA}"/>
              </a:ext>
            </a:extLst>
          </p:cNvPr>
          <p:cNvSpPr>
            <a:spLocks noGrp="1"/>
          </p:cNvSpPr>
          <p:nvPr>
            <p:ph type="body" idx="1"/>
          </p:nvPr>
        </p:nvSpPr>
        <p:spPr>
          <a:xfrm>
            <a:off x="1729326" y="1417546"/>
            <a:ext cx="12797348" cy="844020"/>
          </a:xfrm>
        </p:spPr>
        <p:txBody>
          <a:bodyPr>
            <a:noAutofit/>
          </a:bodyPr>
          <a:lstStyle/>
          <a:p>
            <a:pPr algn="ctr">
              <a:lnSpc>
                <a:spcPct val="115000"/>
              </a:lnSpc>
            </a:pPr>
            <a:r>
              <a:rPr lang="en-US" dirty="0">
                <a:solidFill>
                  <a:srgbClr val="404040"/>
                </a:solidFill>
                <a:latin typeface="Open Sans" panose="020B0606030504020204" pitchFamily="34" charset="0"/>
              </a:rPr>
              <a:t>Prompt engineering involves instructing conversational AI models, such as ChatGPT, to generate desired outputs.</a:t>
            </a:r>
          </a:p>
        </p:txBody>
      </p:sp>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Prompt Engineering</a:t>
            </a:r>
          </a:p>
        </p:txBody>
      </p:sp>
      <p:sp>
        <p:nvSpPr>
          <p:cNvPr id="7" name="Brandline_LVC">
            <a:extLst>
              <a:ext uri="{FF2B5EF4-FFF2-40B4-BE49-F238E27FC236}">
                <a16:creationId xmlns:a16="http://schemas.microsoft.com/office/drawing/2014/main" id="{DA7BC85B-9CA4-BD02-C544-950B513FF7E0}"/>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sitting on the floor with a robot&#10;&#10;Description automatically generated">
            <a:extLst>
              <a:ext uri="{FF2B5EF4-FFF2-40B4-BE49-F238E27FC236}">
                <a16:creationId xmlns:a16="http://schemas.microsoft.com/office/drawing/2014/main" id="{14BA697E-3688-9304-E463-2E5E19FC3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70" y="3230679"/>
            <a:ext cx="4435153" cy="4435153"/>
          </a:xfrm>
          <a:prstGeom prst="rect">
            <a:avLst/>
          </a:prstGeom>
        </p:spPr>
      </p:pic>
      <p:grpSp>
        <p:nvGrpSpPr>
          <p:cNvPr id="4" name="Group 3">
            <a:extLst>
              <a:ext uri="{FF2B5EF4-FFF2-40B4-BE49-F238E27FC236}">
                <a16:creationId xmlns:a16="http://schemas.microsoft.com/office/drawing/2014/main" id="{1089AA85-AF2A-9DC6-CA06-069449EEC59F}"/>
              </a:ext>
            </a:extLst>
          </p:cNvPr>
          <p:cNvGrpSpPr/>
          <p:nvPr/>
        </p:nvGrpSpPr>
        <p:grpSpPr>
          <a:xfrm>
            <a:off x="9749217" y="3729626"/>
            <a:ext cx="3789767" cy="956883"/>
            <a:chOff x="6486232" y="2756663"/>
            <a:chExt cx="3789767" cy="956883"/>
          </a:xfrm>
        </p:grpSpPr>
        <p:sp>
          <p:nvSpPr>
            <p:cNvPr id="11" name="Google Shape;2694;p83">
              <a:extLst>
                <a:ext uri="{FF2B5EF4-FFF2-40B4-BE49-F238E27FC236}">
                  <a16:creationId xmlns:a16="http://schemas.microsoft.com/office/drawing/2014/main" id="{B2300ECD-66E4-C10E-C787-713B21DCD106}"/>
                </a:ext>
              </a:extLst>
            </p:cNvPr>
            <p:cNvSpPr/>
            <p:nvPr/>
          </p:nvSpPr>
          <p:spPr>
            <a:xfrm>
              <a:off x="6492393" y="2867846"/>
              <a:ext cx="3783606" cy="845700"/>
            </a:xfrm>
            <a:custGeom>
              <a:avLst/>
              <a:gdLst/>
              <a:ahLst/>
              <a:cxnLst/>
              <a:rect l="l" t="t" r="r" b="b"/>
              <a:pathLst>
                <a:path w="116265" h="27957" extrusionOk="0">
                  <a:moveTo>
                    <a:pt x="0" y="1"/>
                  </a:moveTo>
                  <a:lnTo>
                    <a:pt x="0" y="21741"/>
                  </a:lnTo>
                  <a:lnTo>
                    <a:pt x="0" y="23361"/>
                  </a:lnTo>
                  <a:cubicBezTo>
                    <a:pt x="0" y="27653"/>
                    <a:pt x="3455" y="27952"/>
                    <a:pt x="6111" y="27952"/>
                  </a:cubicBezTo>
                  <a:cubicBezTo>
                    <a:pt x="6542" y="27952"/>
                    <a:pt x="6952" y="27945"/>
                    <a:pt x="7323" y="27945"/>
                  </a:cubicBezTo>
                  <a:lnTo>
                    <a:pt x="7323" y="27956"/>
                  </a:lnTo>
                  <a:lnTo>
                    <a:pt x="104597" y="27956"/>
                  </a:lnTo>
                  <a:cubicBezTo>
                    <a:pt x="111038" y="27956"/>
                    <a:pt x="116265" y="22730"/>
                    <a:pt x="116265" y="16276"/>
                  </a:cubicBezTo>
                  <a:cubicBezTo>
                    <a:pt x="116265" y="9835"/>
                    <a:pt x="111038" y="4608"/>
                    <a:pt x="104597" y="4608"/>
                  </a:cubicBezTo>
                  <a:lnTo>
                    <a:pt x="7323" y="4608"/>
                  </a:lnTo>
                  <a:lnTo>
                    <a:pt x="7323" y="4596"/>
                  </a:lnTo>
                  <a:cubicBezTo>
                    <a:pt x="6961" y="4596"/>
                    <a:pt x="6563" y="4604"/>
                    <a:pt x="6144" y="4604"/>
                  </a:cubicBezTo>
                  <a:cubicBezTo>
                    <a:pt x="3484" y="4604"/>
                    <a:pt x="0" y="4310"/>
                    <a:pt x="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Fira Sans Extra Condensed Medium"/>
                <a:ea typeface="Fira Sans Extra Condensed Medium"/>
                <a:cs typeface="Fira Sans Extra Condensed Medium"/>
                <a:sym typeface="Fira Sans Extra Condensed Medium"/>
              </a:endParaRPr>
            </a:p>
          </p:txBody>
        </p:sp>
        <p:sp>
          <p:nvSpPr>
            <p:cNvPr id="12" name="Google Shape;2693;p83">
              <a:extLst>
                <a:ext uri="{FF2B5EF4-FFF2-40B4-BE49-F238E27FC236}">
                  <a16:creationId xmlns:a16="http://schemas.microsoft.com/office/drawing/2014/main" id="{7CD88723-7472-48A6-B7F5-9A3A53B6FE47}"/>
                </a:ext>
              </a:extLst>
            </p:cNvPr>
            <p:cNvSpPr/>
            <p:nvPr/>
          </p:nvSpPr>
          <p:spPr>
            <a:xfrm>
              <a:off x="6488766" y="2756663"/>
              <a:ext cx="1015311" cy="845216"/>
            </a:xfrm>
            <a:custGeom>
              <a:avLst/>
              <a:gdLst/>
              <a:ahLst/>
              <a:cxnLst/>
              <a:rect l="l" t="t" r="r" b="b"/>
              <a:pathLst>
                <a:path w="33564" h="27941" extrusionOk="0">
                  <a:moveTo>
                    <a:pt x="6111" y="1"/>
                  </a:moveTo>
                  <a:cubicBezTo>
                    <a:pt x="3455" y="1"/>
                    <a:pt x="0" y="300"/>
                    <a:pt x="0" y="4593"/>
                  </a:cubicBezTo>
                  <a:lnTo>
                    <a:pt x="0" y="6200"/>
                  </a:lnTo>
                  <a:lnTo>
                    <a:pt x="0" y="27941"/>
                  </a:lnTo>
                  <a:cubicBezTo>
                    <a:pt x="0" y="23649"/>
                    <a:pt x="3455" y="23349"/>
                    <a:pt x="6111" y="23349"/>
                  </a:cubicBezTo>
                  <a:cubicBezTo>
                    <a:pt x="6542" y="23349"/>
                    <a:pt x="6952" y="23357"/>
                    <a:pt x="7323" y="23357"/>
                  </a:cubicBezTo>
                  <a:lnTo>
                    <a:pt x="7323" y="23345"/>
                  </a:lnTo>
                  <a:lnTo>
                    <a:pt x="21896" y="23345"/>
                  </a:lnTo>
                  <a:cubicBezTo>
                    <a:pt x="28337" y="23345"/>
                    <a:pt x="33564" y="18130"/>
                    <a:pt x="33564" y="11677"/>
                  </a:cubicBezTo>
                  <a:cubicBezTo>
                    <a:pt x="33564" y="5235"/>
                    <a:pt x="28337" y="9"/>
                    <a:pt x="21896" y="9"/>
                  </a:cubicBezTo>
                  <a:lnTo>
                    <a:pt x="7323" y="9"/>
                  </a:lnTo>
                  <a:cubicBezTo>
                    <a:pt x="6952" y="9"/>
                    <a:pt x="6542" y="1"/>
                    <a:pt x="61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Fira Sans Extra Condensed Medium"/>
                <a:ea typeface="Fira Sans Extra Condensed Medium"/>
                <a:cs typeface="Fira Sans Extra Condensed Medium"/>
                <a:sym typeface="Fira Sans Extra Condensed Medium"/>
              </a:endParaRPr>
            </a:p>
          </p:txBody>
        </p:sp>
        <p:sp>
          <p:nvSpPr>
            <p:cNvPr id="13" name="Google Shape;2695;p83">
              <a:extLst>
                <a:ext uri="{FF2B5EF4-FFF2-40B4-BE49-F238E27FC236}">
                  <a16:creationId xmlns:a16="http://schemas.microsoft.com/office/drawing/2014/main" id="{866565A4-09BC-C019-42DA-0CE9F752AE44}"/>
                </a:ext>
              </a:extLst>
            </p:cNvPr>
            <p:cNvSpPr/>
            <p:nvPr/>
          </p:nvSpPr>
          <p:spPr>
            <a:xfrm>
              <a:off x="6486232" y="2918342"/>
              <a:ext cx="1044503" cy="706308"/>
            </a:xfrm>
            <a:custGeom>
              <a:avLst/>
              <a:gdLst/>
              <a:ahLst/>
              <a:cxnLst/>
              <a:rect l="l" t="t" r="r" b="b"/>
              <a:pathLst>
                <a:path w="34529" h="23349" extrusionOk="0">
                  <a:moveTo>
                    <a:pt x="179" y="1"/>
                  </a:moveTo>
                  <a:cubicBezTo>
                    <a:pt x="60" y="441"/>
                    <a:pt x="0" y="929"/>
                    <a:pt x="0" y="1513"/>
                  </a:cubicBezTo>
                  <a:lnTo>
                    <a:pt x="0" y="3120"/>
                  </a:lnTo>
                  <a:lnTo>
                    <a:pt x="0" y="20205"/>
                  </a:lnTo>
                  <a:lnTo>
                    <a:pt x="0" y="21825"/>
                  </a:lnTo>
                  <a:cubicBezTo>
                    <a:pt x="0" y="22396"/>
                    <a:pt x="60" y="22908"/>
                    <a:pt x="179" y="23349"/>
                  </a:cubicBezTo>
                  <a:cubicBezTo>
                    <a:pt x="934" y="20479"/>
                    <a:pt x="3946" y="20258"/>
                    <a:pt x="6319" y="20258"/>
                  </a:cubicBezTo>
                  <a:cubicBezTo>
                    <a:pt x="6752" y="20258"/>
                    <a:pt x="7164" y="20265"/>
                    <a:pt x="7537" y="20265"/>
                  </a:cubicBezTo>
                  <a:lnTo>
                    <a:pt x="22527" y="20265"/>
                  </a:lnTo>
                  <a:cubicBezTo>
                    <a:pt x="29159" y="20265"/>
                    <a:pt x="34528" y="15038"/>
                    <a:pt x="34528" y="8597"/>
                  </a:cubicBezTo>
                  <a:cubicBezTo>
                    <a:pt x="34528" y="6597"/>
                    <a:pt x="34016" y="4715"/>
                    <a:pt x="33112" y="3072"/>
                  </a:cubicBezTo>
                  <a:lnTo>
                    <a:pt x="7323" y="3072"/>
                  </a:lnTo>
                  <a:lnTo>
                    <a:pt x="7323" y="3060"/>
                  </a:lnTo>
                  <a:cubicBezTo>
                    <a:pt x="6959" y="3060"/>
                    <a:pt x="6557" y="3068"/>
                    <a:pt x="6134" y="3068"/>
                  </a:cubicBezTo>
                  <a:cubicBezTo>
                    <a:pt x="3834" y="3068"/>
                    <a:pt x="923" y="2847"/>
                    <a:pt x="179" y="1"/>
                  </a:cubicBezTo>
                  <a:close/>
                </a:path>
              </a:pathLst>
            </a:custGeom>
            <a:solidFill>
              <a:srgbClr val="2F305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Fira Sans Extra Condensed Medium"/>
                <a:ea typeface="Fira Sans Extra Condensed Medium"/>
                <a:cs typeface="Fira Sans Extra Condensed Medium"/>
                <a:sym typeface="Fira Sans Extra Condensed Medium"/>
              </a:endParaRPr>
            </a:p>
          </p:txBody>
        </p:sp>
        <p:sp>
          <p:nvSpPr>
            <p:cNvPr id="14" name="Google Shape;2696;p83">
              <a:extLst>
                <a:ext uri="{FF2B5EF4-FFF2-40B4-BE49-F238E27FC236}">
                  <a16:creationId xmlns:a16="http://schemas.microsoft.com/office/drawing/2014/main" id="{CC52A99E-5600-6202-AB82-5B2A5303E8B7}"/>
                </a:ext>
              </a:extLst>
            </p:cNvPr>
            <p:cNvSpPr/>
            <p:nvPr/>
          </p:nvSpPr>
          <p:spPr>
            <a:xfrm>
              <a:off x="6488766" y="2768560"/>
              <a:ext cx="1015311" cy="845548"/>
            </a:xfrm>
            <a:custGeom>
              <a:avLst/>
              <a:gdLst/>
              <a:ahLst/>
              <a:cxnLst/>
              <a:rect l="l" t="t" r="r" b="b"/>
              <a:pathLst>
                <a:path w="33564" h="27952" extrusionOk="0">
                  <a:moveTo>
                    <a:pt x="6144" y="1"/>
                  </a:moveTo>
                  <a:cubicBezTo>
                    <a:pt x="3484" y="1"/>
                    <a:pt x="0" y="294"/>
                    <a:pt x="0" y="4604"/>
                  </a:cubicBezTo>
                  <a:lnTo>
                    <a:pt x="0" y="6211"/>
                  </a:lnTo>
                  <a:lnTo>
                    <a:pt x="0" y="27952"/>
                  </a:lnTo>
                  <a:cubicBezTo>
                    <a:pt x="0" y="23660"/>
                    <a:pt x="3455" y="23360"/>
                    <a:pt x="6111" y="23360"/>
                  </a:cubicBezTo>
                  <a:cubicBezTo>
                    <a:pt x="6542" y="23360"/>
                    <a:pt x="6952" y="23368"/>
                    <a:pt x="7323" y="23368"/>
                  </a:cubicBezTo>
                  <a:lnTo>
                    <a:pt x="7323" y="23356"/>
                  </a:lnTo>
                  <a:lnTo>
                    <a:pt x="21896" y="23356"/>
                  </a:lnTo>
                  <a:cubicBezTo>
                    <a:pt x="28337" y="23356"/>
                    <a:pt x="33564" y="18129"/>
                    <a:pt x="33564" y="11688"/>
                  </a:cubicBezTo>
                  <a:cubicBezTo>
                    <a:pt x="33564" y="5235"/>
                    <a:pt x="28337" y="8"/>
                    <a:pt x="21896" y="8"/>
                  </a:cubicBezTo>
                  <a:lnTo>
                    <a:pt x="7323" y="8"/>
                  </a:lnTo>
                  <a:cubicBezTo>
                    <a:pt x="6961" y="8"/>
                    <a:pt x="6563" y="1"/>
                    <a:pt x="614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Fira Sans Extra Condensed Medium"/>
                <a:ea typeface="Fira Sans Extra Condensed Medium"/>
                <a:cs typeface="Fira Sans Extra Condensed Medium"/>
                <a:sym typeface="Fira Sans Extra Condensed Medium"/>
              </a:endParaRPr>
            </a:p>
          </p:txBody>
        </p:sp>
        <p:sp>
          <p:nvSpPr>
            <p:cNvPr id="15" name="Google Shape;2688;p83">
              <a:extLst>
                <a:ext uri="{FF2B5EF4-FFF2-40B4-BE49-F238E27FC236}">
                  <a16:creationId xmlns:a16="http://schemas.microsoft.com/office/drawing/2014/main" id="{D3D4A0A1-D460-0182-2111-2B9629872081}"/>
                </a:ext>
              </a:extLst>
            </p:cNvPr>
            <p:cNvSpPr/>
            <p:nvPr/>
          </p:nvSpPr>
          <p:spPr>
            <a:xfrm>
              <a:off x="7413340" y="3182984"/>
              <a:ext cx="1495560" cy="32815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chemeClr val="lt1"/>
                  </a:solidFill>
                  <a:latin typeface="+mj-lt"/>
                  <a:ea typeface="Fira Sans Extra Condensed Medium"/>
                  <a:cs typeface="Fira Sans Extra Condensed Medium"/>
                  <a:sym typeface="Fira Sans Extra Condensed Medium"/>
                </a:rPr>
                <a:t>Clarity</a:t>
              </a:r>
              <a:endParaRPr sz="2200" b="0" i="0" u="none" strike="noStrike" cap="none">
                <a:solidFill>
                  <a:schemeClr val="lt1"/>
                </a:solidFill>
                <a:latin typeface="+mj-lt"/>
                <a:ea typeface="Arial"/>
                <a:cs typeface="Arial"/>
                <a:sym typeface="Arial"/>
              </a:endParaRPr>
            </a:p>
          </p:txBody>
        </p:sp>
        <p:pic>
          <p:nvPicPr>
            <p:cNvPr id="16" name="Picture 15">
              <a:extLst>
                <a:ext uri="{FF2B5EF4-FFF2-40B4-BE49-F238E27FC236}">
                  <a16:creationId xmlns:a16="http://schemas.microsoft.com/office/drawing/2014/main" id="{07116EA8-DDA1-6FEB-B623-8CE7D5FC6A87}"/>
                </a:ext>
              </a:extLst>
            </p:cNvPr>
            <p:cNvPicPr>
              <a:picLocks noChangeAspect="1"/>
            </p:cNvPicPr>
            <p:nvPr/>
          </p:nvPicPr>
          <p:blipFill rotWithShape="1">
            <a:blip r:embed="rId5">
              <a:duotone>
                <a:schemeClr val="accent4">
                  <a:shade val="45000"/>
                  <a:satMod val="135000"/>
                </a:schemeClr>
                <a:prstClr val="white"/>
              </a:duotone>
            </a:blip>
            <a:srcRect b="34641"/>
            <a:stretch/>
          </p:blipFill>
          <p:spPr>
            <a:xfrm>
              <a:off x="6623708" y="2943516"/>
              <a:ext cx="716824" cy="468504"/>
            </a:xfrm>
            <a:prstGeom prst="ellipse">
              <a:avLst/>
            </a:prstGeom>
          </p:spPr>
        </p:pic>
      </p:grpSp>
      <p:grpSp>
        <p:nvGrpSpPr>
          <p:cNvPr id="17" name="Group 16">
            <a:extLst>
              <a:ext uri="{FF2B5EF4-FFF2-40B4-BE49-F238E27FC236}">
                <a16:creationId xmlns:a16="http://schemas.microsoft.com/office/drawing/2014/main" id="{6FC07028-983B-D1B1-09C2-AB1A620FCB21}"/>
              </a:ext>
            </a:extLst>
          </p:cNvPr>
          <p:cNvGrpSpPr/>
          <p:nvPr/>
        </p:nvGrpSpPr>
        <p:grpSpPr>
          <a:xfrm>
            <a:off x="9749217" y="4814596"/>
            <a:ext cx="3801959" cy="956883"/>
            <a:chOff x="4743654" y="4412854"/>
            <a:chExt cx="3801959" cy="956883"/>
          </a:xfrm>
        </p:grpSpPr>
        <p:sp>
          <p:nvSpPr>
            <p:cNvPr id="18" name="Google Shape;2683;p83">
              <a:extLst>
                <a:ext uri="{FF2B5EF4-FFF2-40B4-BE49-F238E27FC236}">
                  <a16:creationId xmlns:a16="http://schemas.microsoft.com/office/drawing/2014/main" id="{E7DC8F95-BB16-79C2-F468-4E26EC8FCED1}"/>
                </a:ext>
              </a:extLst>
            </p:cNvPr>
            <p:cNvSpPr/>
            <p:nvPr/>
          </p:nvSpPr>
          <p:spPr>
            <a:xfrm>
              <a:off x="4746188" y="4412854"/>
              <a:ext cx="1015311" cy="845216"/>
            </a:xfrm>
            <a:custGeom>
              <a:avLst/>
              <a:gdLst/>
              <a:ahLst/>
              <a:cxnLst/>
              <a:rect l="l" t="t" r="r" b="b"/>
              <a:pathLst>
                <a:path w="33564" h="27941" extrusionOk="0">
                  <a:moveTo>
                    <a:pt x="6111" y="1"/>
                  </a:moveTo>
                  <a:cubicBezTo>
                    <a:pt x="3455" y="1"/>
                    <a:pt x="0" y="300"/>
                    <a:pt x="0" y="4593"/>
                  </a:cubicBezTo>
                  <a:lnTo>
                    <a:pt x="0" y="6200"/>
                  </a:lnTo>
                  <a:lnTo>
                    <a:pt x="0" y="27941"/>
                  </a:lnTo>
                  <a:cubicBezTo>
                    <a:pt x="0" y="23649"/>
                    <a:pt x="3455" y="23349"/>
                    <a:pt x="6111" y="23349"/>
                  </a:cubicBezTo>
                  <a:cubicBezTo>
                    <a:pt x="6542" y="23349"/>
                    <a:pt x="6952" y="23357"/>
                    <a:pt x="7323" y="23357"/>
                  </a:cubicBezTo>
                  <a:lnTo>
                    <a:pt x="7323" y="23345"/>
                  </a:lnTo>
                  <a:lnTo>
                    <a:pt x="21896" y="23345"/>
                  </a:lnTo>
                  <a:cubicBezTo>
                    <a:pt x="28337" y="23345"/>
                    <a:pt x="33564" y="18118"/>
                    <a:pt x="33564" y="11677"/>
                  </a:cubicBezTo>
                  <a:cubicBezTo>
                    <a:pt x="33564" y="5236"/>
                    <a:pt x="28337" y="9"/>
                    <a:pt x="21896" y="9"/>
                  </a:cubicBezTo>
                  <a:lnTo>
                    <a:pt x="7323" y="9"/>
                  </a:lnTo>
                  <a:cubicBezTo>
                    <a:pt x="6952" y="9"/>
                    <a:pt x="6542" y="1"/>
                    <a:pt x="61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19" name="Google Shape;2684;p83">
              <a:extLst>
                <a:ext uri="{FF2B5EF4-FFF2-40B4-BE49-F238E27FC236}">
                  <a16:creationId xmlns:a16="http://schemas.microsoft.com/office/drawing/2014/main" id="{0918EF9B-1AA9-6808-262E-7E04CBF63A9D}"/>
                </a:ext>
              </a:extLst>
            </p:cNvPr>
            <p:cNvSpPr/>
            <p:nvPr/>
          </p:nvSpPr>
          <p:spPr>
            <a:xfrm>
              <a:off x="4762007" y="4524037"/>
              <a:ext cx="3783606" cy="845700"/>
            </a:xfrm>
            <a:custGeom>
              <a:avLst/>
              <a:gdLst/>
              <a:ahLst/>
              <a:cxnLst/>
              <a:rect l="l" t="t" r="r" b="b"/>
              <a:pathLst>
                <a:path w="116265" h="27957" extrusionOk="0">
                  <a:moveTo>
                    <a:pt x="0" y="1"/>
                  </a:moveTo>
                  <a:lnTo>
                    <a:pt x="0" y="21741"/>
                  </a:lnTo>
                  <a:lnTo>
                    <a:pt x="0" y="23349"/>
                  </a:lnTo>
                  <a:cubicBezTo>
                    <a:pt x="0" y="27653"/>
                    <a:pt x="3457" y="27952"/>
                    <a:pt x="6114" y="27952"/>
                  </a:cubicBezTo>
                  <a:cubicBezTo>
                    <a:pt x="6544" y="27952"/>
                    <a:pt x="6953" y="27945"/>
                    <a:pt x="7323" y="27945"/>
                  </a:cubicBezTo>
                  <a:lnTo>
                    <a:pt x="7323" y="27957"/>
                  </a:lnTo>
                  <a:lnTo>
                    <a:pt x="104597" y="27957"/>
                  </a:lnTo>
                  <a:cubicBezTo>
                    <a:pt x="111038" y="27957"/>
                    <a:pt x="116265" y="22730"/>
                    <a:pt x="116265" y="16277"/>
                  </a:cubicBezTo>
                  <a:cubicBezTo>
                    <a:pt x="116265" y="9835"/>
                    <a:pt x="111038" y="4608"/>
                    <a:pt x="104597" y="4608"/>
                  </a:cubicBezTo>
                  <a:lnTo>
                    <a:pt x="7323" y="4608"/>
                  </a:lnTo>
                  <a:lnTo>
                    <a:pt x="7323" y="4597"/>
                  </a:lnTo>
                  <a:cubicBezTo>
                    <a:pt x="6961" y="4597"/>
                    <a:pt x="6563" y="4604"/>
                    <a:pt x="6144" y="4604"/>
                  </a:cubicBezTo>
                  <a:cubicBezTo>
                    <a:pt x="3484" y="4604"/>
                    <a:pt x="0" y="4311"/>
                    <a:pt x="0" y="1"/>
                  </a:cubicBezTo>
                  <a:close/>
                </a:path>
              </a:pathLst>
            </a:custGeom>
            <a:solidFill>
              <a:srgbClr val="05A59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20" name="Google Shape;2685;p83">
              <a:extLst>
                <a:ext uri="{FF2B5EF4-FFF2-40B4-BE49-F238E27FC236}">
                  <a16:creationId xmlns:a16="http://schemas.microsoft.com/office/drawing/2014/main" id="{5A952929-F982-3B9B-57AA-3A1D3CB01DC0}"/>
                </a:ext>
              </a:extLst>
            </p:cNvPr>
            <p:cNvSpPr/>
            <p:nvPr/>
          </p:nvSpPr>
          <p:spPr>
            <a:xfrm>
              <a:off x="4743654" y="4574533"/>
              <a:ext cx="1044503" cy="706308"/>
            </a:xfrm>
            <a:custGeom>
              <a:avLst/>
              <a:gdLst/>
              <a:ahLst/>
              <a:cxnLst/>
              <a:rect l="l" t="t" r="r" b="b"/>
              <a:pathLst>
                <a:path w="34529" h="23349" extrusionOk="0">
                  <a:moveTo>
                    <a:pt x="179" y="1"/>
                  </a:moveTo>
                  <a:cubicBezTo>
                    <a:pt x="60" y="441"/>
                    <a:pt x="0" y="929"/>
                    <a:pt x="0" y="1513"/>
                  </a:cubicBezTo>
                  <a:lnTo>
                    <a:pt x="0" y="3120"/>
                  </a:lnTo>
                  <a:lnTo>
                    <a:pt x="0" y="20205"/>
                  </a:lnTo>
                  <a:lnTo>
                    <a:pt x="0" y="21825"/>
                  </a:lnTo>
                  <a:cubicBezTo>
                    <a:pt x="0" y="22396"/>
                    <a:pt x="60" y="22908"/>
                    <a:pt x="179" y="23349"/>
                  </a:cubicBezTo>
                  <a:cubicBezTo>
                    <a:pt x="934" y="20479"/>
                    <a:pt x="3946" y="20258"/>
                    <a:pt x="6319" y="20258"/>
                  </a:cubicBezTo>
                  <a:cubicBezTo>
                    <a:pt x="6752" y="20258"/>
                    <a:pt x="7164" y="20265"/>
                    <a:pt x="7537" y="20265"/>
                  </a:cubicBezTo>
                  <a:lnTo>
                    <a:pt x="22527" y="20265"/>
                  </a:lnTo>
                  <a:cubicBezTo>
                    <a:pt x="29159" y="20265"/>
                    <a:pt x="34528" y="15038"/>
                    <a:pt x="34528" y="8585"/>
                  </a:cubicBezTo>
                  <a:cubicBezTo>
                    <a:pt x="34528" y="6597"/>
                    <a:pt x="34016" y="4715"/>
                    <a:pt x="33112" y="3072"/>
                  </a:cubicBezTo>
                  <a:lnTo>
                    <a:pt x="7323" y="3072"/>
                  </a:lnTo>
                  <a:lnTo>
                    <a:pt x="7323" y="3061"/>
                  </a:lnTo>
                  <a:cubicBezTo>
                    <a:pt x="6959" y="3061"/>
                    <a:pt x="6557" y="3068"/>
                    <a:pt x="6134" y="3068"/>
                  </a:cubicBezTo>
                  <a:cubicBezTo>
                    <a:pt x="3834" y="3068"/>
                    <a:pt x="923" y="2847"/>
                    <a:pt x="179" y="1"/>
                  </a:cubicBezTo>
                  <a:close/>
                </a:path>
              </a:pathLst>
            </a:custGeom>
            <a:solidFill>
              <a:srgbClr val="0A756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21" name="Google Shape;2686;p83">
              <a:extLst>
                <a:ext uri="{FF2B5EF4-FFF2-40B4-BE49-F238E27FC236}">
                  <a16:creationId xmlns:a16="http://schemas.microsoft.com/office/drawing/2014/main" id="{FE7884A1-11E1-FAC7-DBAD-E53FD2008EE6}"/>
                </a:ext>
              </a:extLst>
            </p:cNvPr>
            <p:cNvSpPr/>
            <p:nvPr/>
          </p:nvSpPr>
          <p:spPr>
            <a:xfrm>
              <a:off x="4746188" y="4424751"/>
              <a:ext cx="1015311" cy="845548"/>
            </a:xfrm>
            <a:custGeom>
              <a:avLst/>
              <a:gdLst/>
              <a:ahLst/>
              <a:cxnLst/>
              <a:rect l="l" t="t" r="r" b="b"/>
              <a:pathLst>
                <a:path w="33564" h="27952" extrusionOk="0">
                  <a:moveTo>
                    <a:pt x="6114" y="0"/>
                  </a:moveTo>
                  <a:cubicBezTo>
                    <a:pt x="3457" y="0"/>
                    <a:pt x="0" y="300"/>
                    <a:pt x="0" y="4604"/>
                  </a:cubicBezTo>
                  <a:lnTo>
                    <a:pt x="0" y="6211"/>
                  </a:lnTo>
                  <a:lnTo>
                    <a:pt x="0" y="27952"/>
                  </a:lnTo>
                  <a:cubicBezTo>
                    <a:pt x="0" y="23660"/>
                    <a:pt x="3455" y="23360"/>
                    <a:pt x="6111" y="23360"/>
                  </a:cubicBezTo>
                  <a:cubicBezTo>
                    <a:pt x="6542" y="23360"/>
                    <a:pt x="6952" y="23368"/>
                    <a:pt x="7323" y="23368"/>
                  </a:cubicBezTo>
                  <a:lnTo>
                    <a:pt x="7323" y="23356"/>
                  </a:lnTo>
                  <a:lnTo>
                    <a:pt x="21896" y="23356"/>
                  </a:lnTo>
                  <a:cubicBezTo>
                    <a:pt x="28337" y="23356"/>
                    <a:pt x="33564" y="18129"/>
                    <a:pt x="33564" y="11688"/>
                  </a:cubicBezTo>
                  <a:cubicBezTo>
                    <a:pt x="33564" y="5235"/>
                    <a:pt x="28337" y="8"/>
                    <a:pt x="21896" y="8"/>
                  </a:cubicBezTo>
                  <a:lnTo>
                    <a:pt x="7323" y="8"/>
                  </a:lnTo>
                  <a:cubicBezTo>
                    <a:pt x="6953" y="8"/>
                    <a:pt x="6544" y="0"/>
                    <a:pt x="6114"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22" name="Google Shape;2688;p83">
              <a:extLst>
                <a:ext uri="{FF2B5EF4-FFF2-40B4-BE49-F238E27FC236}">
                  <a16:creationId xmlns:a16="http://schemas.microsoft.com/office/drawing/2014/main" id="{38781E28-A067-665A-7DE1-A0E5D6CBDC17}"/>
                </a:ext>
              </a:extLst>
            </p:cNvPr>
            <p:cNvSpPr/>
            <p:nvPr/>
          </p:nvSpPr>
          <p:spPr>
            <a:xfrm>
              <a:off x="5788157" y="4824102"/>
              <a:ext cx="1495560" cy="32815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chemeClr val="lt1"/>
                  </a:solidFill>
                  <a:latin typeface="+mj-lt"/>
                  <a:ea typeface="Fira Sans Extra Condensed Medium"/>
                  <a:cs typeface="Fira Sans Extra Condensed Medium"/>
                  <a:sym typeface="Fira Sans Extra Condensed Medium"/>
                </a:rPr>
                <a:t>Specificity</a:t>
              </a:r>
              <a:endParaRPr lang="en-US" sz="2200" b="0" i="0" u="none" strike="noStrike" cap="none">
                <a:solidFill>
                  <a:schemeClr val="lt1"/>
                </a:solidFill>
                <a:latin typeface="+mj-lt"/>
                <a:ea typeface="Arial"/>
                <a:cs typeface="Arial"/>
                <a:sym typeface="Arial"/>
              </a:endParaRPr>
            </a:p>
          </p:txBody>
        </p:sp>
      </p:grpSp>
      <p:pic>
        <p:nvPicPr>
          <p:cNvPr id="23" name="Picture 22">
            <a:extLst>
              <a:ext uri="{FF2B5EF4-FFF2-40B4-BE49-F238E27FC236}">
                <a16:creationId xmlns:a16="http://schemas.microsoft.com/office/drawing/2014/main" id="{2322B8BA-85E2-313D-38DC-3E9346C5343D}"/>
              </a:ext>
            </a:extLst>
          </p:cNvPr>
          <p:cNvPicPr>
            <a:picLocks noChangeAspect="1"/>
          </p:cNvPicPr>
          <p:nvPr/>
        </p:nvPicPr>
        <p:blipFill>
          <a:blip r:embed="rId6"/>
          <a:stretch>
            <a:fillRect/>
          </a:stretch>
        </p:blipFill>
        <p:spPr>
          <a:xfrm>
            <a:off x="10000257" y="4958582"/>
            <a:ext cx="489696" cy="489696"/>
          </a:xfrm>
          <a:prstGeom prst="rect">
            <a:avLst/>
          </a:prstGeom>
        </p:spPr>
      </p:pic>
      <p:grpSp>
        <p:nvGrpSpPr>
          <p:cNvPr id="24" name="Group 23">
            <a:extLst>
              <a:ext uri="{FF2B5EF4-FFF2-40B4-BE49-F238E27FC236}">
                <a16:creationId xmlns:a16="http://schemas.microsoft.com/office/drawing/2014/main" id="{548F2CF1-FC35-0AAE-4CDC-FAE88B5C2D40}"/>
              </a:ext>
            </a:extLst>
          </p:cNvPr>
          <p:cNvGrpSpPr/>
          <p:nvPr/>
        </p:nvGrpSpPr>
        <p:grpSpPr>
          <a:xfrm>
            <a:off x="9749217" y="5919309"/>
            <a:ext cx="3789767" cy="956773"/>
            <a:chOff x="4743654" y="5323679"/>
            <a:chExt cx="3789767" cy="956773"/>
          </a:xfrm>
        </p:grpSpPr>
        <p:sp>
          <p:nvSpPr>
            <p:cNvPr id="25" name="Google Shape;2674;p83">
              <a:extLst>
                <a:ext uri="{FF2B5EF4-FFF2-40B4-BE49-F238E27FC236}">
                  <a16:creationId xmlns:a16="http://schemas.microsoft.com/office/drawing/2014/main" id="{7C1D0BAB-F9F6-193E-E61A-B3A062829017}"/>
                </a:ext>
              </a:extLst>
            </p:cNvPr>
            <p:cNvSpPr/>
            <p:nvPr/>
          </p:nvSpPr>
          <p:spPr>
            <a:xfrm>
              <a:off x="4746188" y="5323679"/>
              <a:ext cx="1015311" cy="845216"/>
            </a:xfrm>
            <a:custGeom>
              <a:avLst/>
              <a:gdLst/>
              <a:ahLst/>
              <a:cxnLst/>
              <a:rect l="l" t="t" r="r" b="b"/>
              <a:pathLst>
                <a:path w="33564" h="27941" extrusionOk="0">
                  <a:moveTo>
                    <a:pt x="6111" y="1"/>
                  </a:moveTo>
                  <a:cubicBezTo>
                    <a:pt x="3455" y="1"/>
                    <a:pt x="0" y="300"/>
                    <a:pt x="0" y="4593"/>
                  </a:cubicBezTo>
                  <a:lnTo>
                    <a:pt x="0" y="6200"/>
                  </a:lnTo>
                  <a:lnTo>
                    <a:pt x="0" y="27941"/>
                  </a:lnTo>
                  <a:cubicBezTo>
                    <a:pt x="0" y="23649"/>
                    <a:pt x="3455" y="23349"/>
                    <a:pt x="6111" y="23349"/>
                  </a:cubicBezTo>
                  <a:cubicBezTo>
                    <a:pt x="6542" y="23349"/>
                    <a:pt x="6952" y="23357"/>
                    <a:pt x="7323" y="23357"/>
                  </a:cubicBezTo>
                  <a:lnTo>
                    <a:pt x="7323" y="23345"/>
                  </a:lnTo>
                  <a:lnTo>
                    <a:pt x="21896" y="23345"/>
                  </a:lnTo>
                  <a:cubicBezTo>
                    <a:pt x="28337" y="23345"/>
                    <a:pt x="33564" y="18118"/>
                    <a:pt x="33564" y="11677"/>
                  </a:cubicBezTo>
                  <a:cubicBezTo>
                    <a:pt x="33564" y="5236"/>
                    <a:pt x="28337" y="9"/>
                    <a:pt x="21896" y="9"/>
                  </a:cubicBezTo>
                  <a:lnTo>
                    <a:pt x="7323" y="9"/>
                  </a:lnTo>
                  <a:cubicBezTo>
                    <a:pt x="6952" y="9"/>
                    <a:pt x="6542" y="1"/>
                    <a:pt x="61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26" name="Google Shape;2675;p83">
              <a:extLst>
                <a:ext uri="{FF2B5EF4-FFF2-40B4-BE49-F238E27FC236}">
                  <a16:creationId xmlns:a16="http://schemas.microsoft.com/office/drawing/2014/main" id="{02EE6049-04F3-FB3F-64ED-5B6FC786DA28}"/>
                </a:ext>
              </a:extLst>
            </p:cNvPr>
            <p:cNvSpPr/>
            <p:nvPr/>
          </p:nvSpPr>
          <p:spPr>
            <a:xfrm>
              <a:off x="4749815" y="5434873"/>
              <a:ext cx="3783606" cy="845579"/>
            </a:xfrm>
            <a:custGeom>
              <a:avLst/>
              <a:gdLst/>
              <a:ahLst/>
              <a:cxnLst/>
              <a:rect l="l" t="t" r="r" b="b"/>
              <a:pathLst>
                <a:path w="116265" h="27953" extrusionOk="0">
                  <a:moveTo>
                    <a:pt x="0" y="1"/>
                  </a:moveTo>
                  <a:lnTo>
                    <a:pt x="0" y="21742"/>
                  </a:lnTo>
                  <a:lnTo>
                    <a:pt x="0" y="23349"/>
                  </a:lnTo>
                  <a:cubicBezTo>
                    <a:pt x="0" y="27653"/>
                    <a:pt x="3457" y="27953"/>
                    <a:pt x="6114" y="27953"/>
                  </a:cubicBezTo>
                  <a:cubicBezTo>
                    <a:pt x="6544" y="27953"/>
                    <a:pt x="6953" y="27945"/>
                    <a:pt x="7323" y="27945"/>
                  </a:cubicBezTo>
                  <a:lnTo>
                    <a:pt x="104597" y="27945"/>
                  </a:lnTo>
                  <a:cubicBezTo>
                    <a:pt x="111038" y="27945"/>
                    <a:pt x="116265" y="22730"/>
                    <a:pt x="116265" y="16277"/>
                  </a:cubicBezTo>
                  <a:cubicBezTo>
                    <a:pt x="116265" y="9835"/>
                    <a:pt x="111038" y="4608"/>
                    <a:pt x="104597" y="4608"/>
                  </a:cubicBezTo>
                  <a:lnTo>
                    <a:pt x="7323" y="4608"/>
                  </a:lnTo>
                  <a:lnTo>
                    <a:pt x="7323" y="4597"/>
                  </a:lnTo>
                  <a:cubicBezTo>
                    <a:pt x="6961" y="4597"/>
                    <a:pt x="6563" y="4604"/>
                    <a:pt x="6144" y="4604"/>
                  </a:cubicBezTo>
                  <a:cubicBezTo>
                    <a:pt x="3484" y="4604"/>
                    <a:pt x="0" y="4311"/>
                    <a:pt x="0" y="1"/>
                  </a:cubicBezTo>
                  <a:close/>
                </a:path>
              </a:pathLst>
            </a:custGeom>
            <a:solidFill>
              <a:srgbClr val="B8966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27" name="Google Shape;2676;p83">
              <a:extLst>
                <a:ext uri="{FF2B5EF4-FFF2-40B4-BE49-F238E27FC236}">
                  <a16:creationId xmlns:a16="http://schemas.microsoft.com/office/drawing/2014/main" id="{540256C7-3962-5B32-4A4E-C572D6C3B61D}"/>
                </a:ext>
              </a:extLst>
            </p:cNvPr>
            <p:cNvSpPr/>
            <p:nvPr/>
          </p:nvSpPr>
          <p:spPr>
            <a:xfrm>
              <a:off x="4743654" y="5485358"/>
              <a:ext cx="1044503" cy="706308"/>
            </a:xfrm>
            <a:custGeom>
              <a:avLst/>
              <a:gdLst/>
              <a:ahLst/>
              <a:cxnLst/>
              <a:rect l="l" t="t" r="r" b="b"/>
              <a:pathLst>
                <a:path w="34529" h="23349" extrusionOk="0">
                  <a:moveTo>
                    <a:pt x="179" y="1"/>
                  </a:moveTo>
                  <a:cubicBezTo>
                    <a:pt x="60" y="441"/>
                    <a:pt x="0" y="929"/>
                    <a:pt x="0" y="1501"/>
                  </a:cubicBezTo>
                  <a:lnTo>
                    <a:pt x="0" y="3120"/>
                  </a:lnTo>
                  <a:lnTo>
                    <a:pt x="0" y="20206"/>
                  </a:lnTo>
                  <a:lnTo>
                    <a:pt x="0" y="21813"/>
                  </a:lnTo>
                  <a:cubicBezTo>
                    <a:pt x="0" y="22396"/>
                    <a:pt x="60" y="22908"/>
                    <a:pt x="179" y="23349"/>
                  </a:cubicBezTo>
                  <a:cubicBezTo>
                    <a:pt x="934" y="20479"/>
                    <a:pt x="3946" y="20258"/>
                    <a:pt x="6319" y="20258"/>
                  </a:cubicBezTo>
                  <a:cubicBezTo>
                    <a:pt x="6752" y="20258"/>
                    <a:pt x="7164" y="20265"/>
                    <a:pt x="7537" y="20265"/>
                  </a:cubicBezTo>
                  <a:lnTo>
                    <a:pt x="22527" y="20265"/>
                  </a:lnTo>
                  <a:cubicBezTo>
                    <a:pt x="29159" y="20265"/>
                    <a:pt x="34528" y="15038"/>
                    <a:pt x="34528" y="8585"/>
                  </a:cubicBezTo>
                  <a:cubicBezTo>
                    <a:pt x="34528" y="6597"/>
                    <a:pt x="34016" y="4716"/>
                    <a:pt x="33112" y="3072"/>
                  </a:cubicBezTo>
                  <a:lnTo>
                    <a:pt x="7323" y="3072"/>
                  </a:lnTo>
                  <a:lnTo>
                    <a:pt x="7323" y="3061"/>
                  </a:lnTo>
                  <a:cubicBezTo>
                    <a:pt x="6959" y="3061"/>
                    <a:pt x="6557" y="3068"/>
                    <a:pt x="6134" y="3068"/>
                  </a:cubicBezTo>
                  <a:cubicBezTo>
                    <a:pt x="3834" y="3068"/>
                    <a:pt x="923" y="2847"/>
                    <a:pt x="179" y="1"/>
                  </a:cubicBezTo>
                  <a:close/>
                </a:path>
              </a:pathLst>
            </a:custGeom>
            <a:solidFill>
              <a:srgbClr val="785D3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28" name="Google Shape;2677;p83">
              <a:extLst>
                <a:ext uri="{FF2B5EF4-FFF2-40B4-BE49-F238E27FC236}">
                  <a16:creationId xmlns:a16="http://schemas.microsoft.com/office/drawing/2014/main" id="{ACDD13EF-BD77-F853-A7B8-596223743C9A}"/>
                </a:ext>
              </a:extLst>
            </p:cNvPr>
            <p:cNvSpPr/>
            <p:nvPr/>
          </p:nvSpPr>
          <p:spPr>
            <a:xfrm>
              <a:off x="4746188" y="5335576"/>
              <a:ext cx="1015311" cy="845548"/>
            </a:xfrm>
            <a:custGeom>
              <a:avLst/>
              <a:gdLst/>
              <a:ahLst/>
              <a:cxnLst/>
              <a:rect l="l" t="t" r="r" b="b"/>
              <a:pathLst>
                <a:path w="33564" h="27952" extrusionOk="0">
                  <a:moveTo>
                    <a:pt x="6114" y="0"/>
                  </a:moveTo>
                  <a:cubicBezTo>
                    <a:pt x="3457" y="0"/>
                    <a:pt x="0" y="300"/>
                    <a:pt x="0" y="4604"/>
                  </a:cubicBezTo>
                  <a:lnTo>
                    <a:pt x="0" y="6211"/>
                  </a:lnTo>
                  <a:lnTo>
                    <a:pt x="0" y="27952"/>
                  </a:lnTo>
                  <a:cubicBezTo>
                    <a:pt x="0" y="23660"/>
                    <a:pt x="3455" y="23360"/>
                    <a:pt x="6111" y="23360"/>
                  </a:cubicBezTo>
                  <a:cubicBezTo>
                    <a:pt x="6542" y="23360"/>
                    <a:pt x="6952" y="23368"/>
                    <a:pt x="7323" y="23368"/>
                  </a:cubicBezTo>
                  <a:lnTo>
                    <a:pt x="7323" y="23356"/>
                  </a:lnTo>
                  <a:lnTo>
                    <a:pt x="21896" y="23356"/>
                  </a:lnTo>
                  <a:cubicBezTo>
                    <a:pt x="28337" y="23356"/>
                    <a:pt x="33564" y="18129"/>
                    <a:pt x="33564" y="11688"/>
                  </a:cubicBezTo>
                  <a:cubicBezTo>
                    <a:pt x="33564" y="5235"/>
                    <a:pt x="28337" y="8"/>
                    <a:pt x="21896" y="8"/>
                  </a:cubicBezTo>
                  <a:lnTo>
                    <a:pt x="7323" y="8"/>
                  </a:lnTo>
                  <a:cubicBezTo>
                    <a:pt x="6953" y="8"/>
                    <a:pt x="6544" y="0"/>
                    <a:pt x="6114"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29" name="Google Shape;2679;p83">
              <a:extLst>
                <a:ext uri="{FF2B5EF4-FFF2-40B4-BE49-F238E27FC236}">
                  <a16:creationId xmlns:a16="http://schemas.microsoft.com/office/drawing/2014/main" id="{CD6020E2-706D-EF19-9552-9F63A0DED550}"/>
                </a:ext>
              </a:extLst>
            </p:cNvPr>
            <p:cNvSpPr/>
            <p:nvPr/>
          </p:nvSpPr>
          <p:spPr>
            <a:xfrm>
              <a:off x="5685063" y="5751824"/>
              <a:ext cx="1495560" cy="32815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chemeClr val="lt1"/>
                  </a:solidFill>
                  <a:latin typeface="+mj-lt"/>
                  <a:ea typeface="Fira Sans Extra Condensed Medium"/>
                  <a:cs typeface="Fira Sans Extra Condensed Medium"/>
                  <a:sym typeface="Fira Sans Extra Condensed Medium"/>
                </a:rPr>
                <a:t>Format</a:t>
              </a:r>
              <a:endParaRPr lang="en-US" sz="2200" b="0" i="0" u="none" strike="noStrike" cap="none">
                <a:solidFill>
                  <a:schemeClr val="lt1"/>
                </a:solidFill>
                <a:latin typeface="+mj-lt"/>
                <a:ea typeface="Arial"/>
                <a:cs typeface="Arial"/>
                <a:sym typeface="Arial"/>
              </a:endParaRPr>
            </a:p>
          </p:txBody>
        </p:sp>
      </p:grpSp>
      <p:grpSp>
        <p:nvGrpSpPr>
          <p:cNvPr id="30" name="Group 29">
            <a:extLst>
              <a:ext uri="{FF2B5EF4-FFF2-40B4-BE49-F238E27FC236}">
                <a16:creationId xmlns:a16="http://schemas.microsoft.com/office/drawing/2014/main" id="{688A436C-5EA6-8F6A-E4CC-EC3010D7C72B}"/>
              </a:ext>
            </a:extLst>
          </p:cNvPr>
          <p:cNvGrpSpPr/>
          <p:nvPr/>
        </p:nvGrpSpPr>
        <p:grpSpPr>
          <a:xfrm>
            <a:off x="9749217" y="7023762"/>
            <a:ext cx="3814151" cy="956773"/>
            <a:chOff x="4743654" y="6234504"/>
            <a:chExt cx="3814151" cy="956773"/>
          </a:xfrm>
        </p:grpSpPr>
        <p:sp>
          <p:nvSpPr>
            <p:cNvPr id="31" name="Google Shape;2664;p83">
              <a:extLst>
                <a:ext uri="{FF2B5EF4-FFF2-40B4-BE49-F238E27FC236}">
                  <a16:creationId xmlns:a16="http://schemas.microsoft.com/office/drawing/2014/main" id="{5FD08787-B4BF-2409-1EB6-51AC80704A60}"/>
                </a:ext>
              </a:extLst>
            </p:cNvPr>
            <p:cNvSpPr/>
            <p:nvPr/>
          </p:nvSpPr>
          <p:spPr>
            <a:xfrm>
              <a:off x="4746188" y="6234504"/>
              <a:ext cx="1015311" cy="845216"/>
            </a:xfrm>
            <a:custGeom>
              <a:avLst/>
              <a:gdLst/>
              <a:ahLst/>
              <a:cxnLst/>
              <a:rect l="l" t="t" r="r" b="b"/>
              <a:pathLst>
                <a:path w="33564" h="27941" extrusionOk="0">
                  <a:moveTo>
                    <a:pt x="6111" y="1"/>
                  </a:moveTo>
                  <a:cubicBezTo>
                    <a:pt x="3455" y="1"/>
                    <a:pt x="0" y="301"/>
                    <a:pt x="0" y="4593"/>
                  </a:cubicBezTo>
                  <a:lnTo>
                    <a:pt x="0" y="6200"/>
                  </a:lnTo>
                  <a:lnTo>
                    <a:pt x="0" y="27941"/>
                  </a:lnTo>
                  <a:cubicBezTo>
                    <a:pt x="0" y="23649"/>
                    <a:pt x="3455" y="23349"/>
                    <a:pt x="6111" y="23349"/>
                  </a:cubicBezTo>
                  <a:cubicBezTo>
                    <a:pt x="6542" y="23349"/>
                    <a:pt x="6952" y="23357"/>
                    <a:pt x="7323" y="23357"/>
                  </a:cubicBezTo>
                  <a:lnTo>
                    <a:pt x="7323" y="23345"/>
                  </a:lnTo>
                  <a:lnTo>
                    <a:pt x="21896" y="23345"/>
                  </a:lnTo>
                  <a:cubicBezTo>
                    <a:pt x="28337" y="23345"/>
                    <a:pt x="33564" y="18118"/>
                    <a:pt x="33564" y="11677"/>
                  </a:cubicBezTo>
                  <a:cubicBezTo>
                    <a:pt x="33564" y="5236"/>
                    <a:pt x="28337" y="9"/>
                    <a:pt x="21896" y="9"/>
                  </a:cubicBezTo>
                  <a:lnTo>
                    <a:pt x="7323" y="9"/>
                  </a:lnTo>
                  <a:cubicBezTo>
                    <a:pt x="6952" y="9"/>
                    <a:pt x="6542" y="1"/>
                    <a:pt x="61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32" name="Google Shape;2665;p83">
              <a:extLst>
                <a:ext uri="{FF2B5EF4-FFF2-40B4-BE49-F238E27FC236}">
                  <a16:creationId xmlns:a16="http://schemas.microsoft.com/office/drawing/2014/main" id="{AC9DAE60-FCA1-438A-5891-C4DD17A54DC7}"/>
                </a:ext>
              </a:extLst>
            </p:cNvPr>
            <p:cNvSpPr/>
            <p:nvPr/>
          </p:nvSpPr>
          <p:spPr>
            <a:xfrm>
              <a:off x="4774199" y="6345698"/>
              <a:ext cx="3783606" cy="845579"/>
            </a:xfrm>
            <a:custGeom>
              <a:avLst/>
              <a:gdLst/>
              <a:ahLst/>
              <a:cxnLst/>
              <a:rect l="l" t="t" r="r" b="b"/>
              <a:pathLst>
                <a:path w="116265" h="27953" extrusionOk="0">
                  <a:moveTo>
                    <a:pt x="0" y="1"/>
                  </a:moveTo>
                  <a:lnTo>
                    <a:pt x="0" y="21742"/>
                  </a:lnTo>
                  <a:lnTo>
                    <a:pt x="0" y="23349"/>
                  </a:lnTo>
                  <a:cubicBezTo>
                    <a:pt x="0" y="27653"/>
                    <a:pt x="3457" y="27953"/>
                    <a:pt x="6114" y="27953"/>
                  </a:cubicBezTo>
                  <a:cubicBezTo>
                    <a:pt x="6544" y="27953"/>
                    <a:pt x="6953" y="27945"/>
                    <a:pt x="7323" y="27945"/>
                  </a:cubicBezTo>
                  <a:lnTo>
                    <a:pt x="104597" y="27945"/>
                  </a:lnTo>
                  <a:cubicBezTo>
                    <a:pt x="111038" y="27945"/>
                    <a:pt x="116265" y="22730"/>
                    <a:pt x="116265" y="16277"/>
                  </a:cubicBezTo>
                  <a:cubicBezTo>
                    <a:pt x="116265" y="9835"/>
                    <a:pt x="111038" y="4609"/>
                    <a:pt x="104597" y="4609"/>
                  </a:cubicBezTo>
                  <a:lnTo>
                    <a:pt x="7323" y="4609"/>
                  </a:lnTo>
                  <a:lnTo>
                    <a:pt x="7323" y="4585"/>
                  </a:lnTo>
                  <a:cubicBezTo>
                    <a:pt x="6952" y="4585"/>
                    <a:pt x="6542" y="4593"/>
                    <a:pt x="6111" y="4593"/>
                  </a:cubicBezTo>
                  <a:cubicBezTo>
                    <a:pt x="3455" y="4593"/>
                    <a:pt x="0" y="4293"/>
                    <a:pt x="0" y="1"/>
                  </a:cubicBezTo>
                  <a:close/>
                </a:path>
              </a:pathLst>
            </a:custGeom>
            <a:solidFill>
              <a:srgbClr val="4877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33" name="Google Shape;2666;p83">
              <a:extLst>
                <a:ext uri="{FF2B5EF4-FFF2-40B4-BE49-F238E27FC236}">
                  <a16:creationId xmlns:a16="http://schemas.microsoft.com/office/drawing/2014/main" id="{2C06E46A-AA2A-4BB3-BC72-87B01723EC7C}"/>
                </a:ext>
              </a:extLst>
            </p:cNvPr>
            <p:cNvSpPr/>
            <p:nvPr/>
          </p:nvSpPr>
          <p:spPr>
            <a:xfrm>
              <a:off x="4743654" y="6396183"/>
              <a:ext cx="1044503" cy="706308"/>
            </a:xfrm>
            <a:custGeom>
              <a:avLst/>
              <a:gdLst/>
              <a:ahLst/>
              <a:cxnLst/>
              <a:rect l="l" t="t" r="r" b="b"/>
              <a:pathLst>
                <a:path w="34529" h="23349" extrusionOk="0">
                  <a:moveTo>
                    <a:pt x="179" y="1"/>
                  </a:moveTo>
                  <a:cubicBezTo>
                    <a:pt x="60" y="441"/>
                    <a:pt x="0" y="929"/>
                    <a:pt x="0" y="1501"/>
                  </a:cubicBezTo>
                  <a:lnTo>
                    <a:pt x="0" y="3120"/>
                  </a:lnTo>
                  <a:lnTo>
                    <a:pt x="0" y="20206"/>
                  </a:lnTo>
                  <a:lnTo>
                    <a:pt x="0" y="21813"/>
                  </a:lnTo>
                  <a:cubicBezTo>
                    <a:pt x="0" y="22396"/>
                    <a:pt x="60" y="22908"/>
                    <a:pt x="179" y="23349"/>
                  </a:cubicBezTo>
                  <a:cubicBezTo>
                    <a:pt x="934" y="20479"/>
                    <a:pt x="3946" y="20258"/>
                    <a:pt x="6319" y="20258"/>
                  </a:cubicBezTo>
                  <a:cubicBezTo>
                    <a:pt x="6752" y="20258"/>
                    <a:pt x="7164" y="20265"/>
                    <a:pt x="7537" y="20265"/>
                  </a:cubicBezTo>
                  <a:lnTo>
                    <a:pt x="22527" y="20265"/>
                  </a:lnTo>
                  <a:cubicBezTo>
                    <a:pt x="29159" y="20265"/>
                    <a:pt x="34528" y="15038"/>
                    <a:pt x="34528" y="8585"/>
                  </a:cubicBezTo>
                  <a:cubicBezTo>
                    <a:pt x="34528" y="6597"/>
                    <a:pt x="34016" y="4716"/>
                    <a:pt x="33112" y="3073"/>
                  </a:cubicBezTo>
                  <a:lnTo>
                    <a:pt x="7323" y="3073"/>
                  </a:lnTo>
                  <a:lnTo>
                    <a:pt x="7323" y="3049"/>
                  </a:lnTo>
                  <a:cubicBezTo>
                    <a:pt x="6947" y="3049"/>
                    <a:pt x="6531" y="3057"/>
                    <a:pt x="6093" y="3057"/>
                  </a:cubicBezTo>
                  <a:cubicBezTo>
                    <a:pt x="3800" y="3057"/>
                    <a:pt x="919" y="2830"/>
                    <a:pt x="179" y="1"/>
                  </a:cubicBezTo>
                  <a:close/>
                </a:path>
              </a:pathLst>
            </a:custGeom>
            <a:solidFill>
              <a:srgbClr val="1533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34" name="Google Shape;2667;p83">
              <a:extLst>
                <a:ext uri="{FF2B5EF4-FFF2-40B4-BE49-F238E27FC236}">
                  <a16:creationId xmlns:a16="http://schemas.microsoft.com/office/drawing/2014/main" id="{B44BE599-EAA3-3309-EFCF-FB506890A943}"/>
                </a:ext>
              </a:extLst>
            </p:cNvPr>
            <p:cNvSpPr/>
            <p:nvPr/>
          </p:nvSpPr>
          <p:spPr>
            <a:xfrm>
              <a:off x="4746188" y="6246401"/>
              <a:ext cx="1015311" cy="845548"/>
            </a:xfrm>
            <a:custGeom>
              <a:avLst/>
              <a:gdLst/>
              <a:ahLst/>
              <a:cxnLst/>
              <a:rect l="l" t="t" r="r" b="b"/>
              <a:pathLst>
                <a:path w="33564" h="27952" extrusionOk="0">
                  <a:moveTo>
                    <a:pt x="6114" y="0"/>
                  </a:moveTo>
                  <a:cubicBezTo>
                    <a:pt x="3457" y="0"/>
                    <a:pt x="0" y="300"/>
                    <a:pt x="0" y="4604"/>
                  </a:cubicBezTo>
                  <a:lnTo>
                    <a:pt x="0" y="6211"/>
                  </a:lnTo>
                  <a:lnTo>
                    <a:pt x="0" y="27952"/>
                  </a:lnTo>
                  <a:cubicBezTo>
                    <a:pt x="0" y="23660"/>
                    <a:pt x="3455" y="23360"/>
                    <a:pt x="6111" y="23360"/>
                  </a:cubicBezTo>
                  <a:cubicBezTo>
                    <a:pt x="6542" y="23360"/>
                    <a:pt x="6952" y="23368"/>
                    <a:pt x="7323" y="23368"/>
                  </a:cubicBezTo>
                  <a:lnTo>
                    <a:pt x="7323" y="23356"/>
                  </a:lnTo>
                  <a:lnTo>
                    <a:pt x="21896" y="23356"/>
                  </a:lnTo>
                  <a:cubicBezTo>
                    <a:pt x="28337" y="23356"/>
                    <a:pt x="33564" y="18129"/>
                    <a:pt x="33564" y="11688"/>
                  </a:cubicBezTo>
                  <a:cubicBezTo>
                    <a:pt x="33564" y="5235"/>
                    <a:pt x="28337" y="8"/>
                    <a:pt x="21896" y="8"/>
                  </a:cubicBezTo>
                  <a:lnTo>
                    <a:pt x="7323" y="8"/>
                  </a:lnTo>
                  <a:cubicBezTo>
                    <a:pt x="6953" y="8"/>
                    <a:pt x="6544" y="0"/>
                    <a:pt x="6114"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434343"/>
                </a:solidFill>
                <a:latin typeface="+mj-lt"/>
                <a:ea typeface="Fira Sans Extra Condensed Medium"/>
                <a:cs typeface="Fira Sans Extra Condensed Medium"/>
                <a:sym typeface="Fira Sans Extra Condensed Medium"/>
              </a:endParaRPr>
            </a:p>
          </p:txBody>
        </p:sp>
        <p:sp>
          <p:nvSpPr>
            <p:cNvPr id="35" name="Google Shape;2669;p83">
              <a:extLst>
                <a:ext uri="{FF2B5EF4-FFF2-40B4-BE49-F238E27FC236}">
                  <a16:creationId xmlns:a16="http://schemas.microsoft.com/office/drawing/2014/main" id="{EF3EE3FA-1E15-14A8-C96C-8010E0DB029C}"/>
                </a:ext>
              </a:extLst>
            </p:cNvPr>
            <p:cNvSpPr/>
            <p:nvPr/>
          </p:nvSpPr>
          <p:spPr>
            <a:xfrm>
              <a:off x="5685063" y="6662624"/>
              <a:ext cx="1495560" cy="32815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chemeClr val="lt1"/>
                  </a:solidFill>
                  <a:latin typeface="+mj-lt"/>
                  <a:ea typeface="Fira Sans Extra Condensed Medium"/>
                  <a:cs typeface="Fira Sans Extra Condensed Medium"/>
                  <a:sym typeface="Fira Sans Extra Condensed Medium"/>
                </a:rPr>
                <a:t>Context</a:t>
              </a:r>
              <a:endParaRPr lang="en-US" sz="2200" b="0" i="0" u="none" strike="noStrike" cap="none">
                <a:solidFill>
                  <a:schemeClr val="lt1"/>
                </a:solidFill>
                <a:latin typeface="+mj-lt"/>
                <a:ea typeface="Arial"/>
                <a:cs typeface="Arial"/>
                <a:sym typeface="Arial"/>
              </a:endParaRPr>
            </a:p>
          </p:txBody>
        </p:sp>
      </p:grpSp>
      <p:pic>
        <p:nvPicPr>
          <p:cNvPr id="36" name="Picture 35">
            <a:extLst>
              <a:ext uri="{FF2B5EF4-FFF2-40B4-BE49-F238E27FC236}">
                <a16:creationId xmlns:a16="http://schemas.microsoft.com/office/drawing/2014/main" id="{DC1757A4-2779-F1A1-B888-06DDE520E02A}"/>
              </a:ext>
            </a:extLst>
          </p:cNvPr>
          <p:cNvPicPr>
            <a:picLocks noChangeAspect="1"/>
          </p:cNvPicPr>
          <p:nvPr/>
        </p:nvPicPr>
        <p:blipFill>
          <a:blip r:embed="rId7"/>
          <a:stretch>
            <a:fillRect/>
          </a:stretch>
        </p:blipFill>
        <p:spPr>
          <a:xfrm>
            <a:off x="10022099" y="6068759"/>
            <a:ext cx="489696" cy="489696"/>
          </a:xfrm>
          <a:prstGeom prst="rect">
            <a:avLst/>
          </a:prstGeom>
        </p:spPr>
      </p:pic>
      <p:pic>
        <p:nvPicPr>
          <p:cNvPr id="37" name="Picture 36">
            <a:extLst>
              <a:ext uri="{FF2B5EF4-FFF2-40B4-BE49-F238E27FC236}">
                <a16:creationId xmlns:a16="http://schemas.microsoft.com/office/drawing/2014/main" id="{01B0948E-F59C-C9EB-B441-0A4C3E9BA372}"/>
              </a:ext>
            </a:extLst>
          </p:cNvPr>
          <p:cNvPicPr>
            <a:picLocks noChangeAspect="1"/>
          </p:cNvPicPr>
          <p:nvPr/>
        </p:nvPicPr>
        <p:blipFill>
          <a:blip r:embed="rId8"/>
          <a:stretch>
            <a:fillRect/>
          </a:stretch>
        </p:blipFill>
        <p:spPr>
          <a:xfrm>
            <a:off x="9982162" y="7163815"/>
            <a:ext cx="471465" cy="471465"/>
          </a:xfrm>
          <a:prstGeom prst="rect">
            <a:avLst/>
          </a:prstGeom>
        </p:spPr>
      </p:pic>
      <p:sp>
        <p:nvSpPr>
          <p:cNvPr id="9" name="Rectangle: Rounded Corners 8">
            <a:extLst>
              <a:ext uri="{FF2B5EF4-FFF2-40B4-BE49-F238E27FC236}">
                <a16:creationId xmlns:a16="http://schemas.microsoft.com/office/drawing/2014/main" id="{5EADE150-87CE-6D51-771F-4B5D49244C14}"/>
              </a:ext>
            </a:extLst>
          </p:cNvPr>
          <p:cNvSpPr/>
          <p:nvPr/>
        </p:nvSpPr>
        <p:spPr>
          <a:xfrm>
            <a:off x="9186400" y="2757473"/>
            <a:ext cx="4970330" cy="559280"/>
          </a:xfrm>
          <a:prstGeom prst="round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anose="020B0606030504020204" pitchFamily="34" charset="0"/>
                <a:ea typeface="Open Sans"/>
                <a:cs typeface="Open Sans"/>
                <a:sym typeface="Open Sans"/>
              </a:rPr>
              <a:t>A </a:t>
            </a:r>
            <a:r>
              <a:rPr lang="en-US" sz="2200" dirty="0">
                <a:solidFill>
                  <a:srgbClr val="404040"/>
                </a:solidFill>
                <a:latin typeface="Open Sans" panose="020B0606030504020204" pitchFamily="34" charset="0"/>
                <a:ea typeface="Open Sans"/>
                <a:cs typeface="Open Sans"/>
                <a:sym typeface="Open Sans"/>
              </a:rPr>
              <a:t>well-built prompt must have: </a:t>
            </a:r>
          </a:p>
        </p:txBody>
      </p:sp>
    </p:spTree>
    <p:custDataLst>
      <p:tags r:id="rId1"/>
    </p:custDataLst>
    <p:extLst>
      <p:ext uri="{BB962C8B-B14F-4D97-AF65-F5344CB8AC3E}">
        <p14:creationId xmlns:p14="http://schemas.microsoft.com/office/powerpoint/2010/main" val="2267921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C4912F-25D6-0D9B-F82C-7A37AD7C555C}"/>
              </a:ext>
            </a:extLst>
          </p:cNvPr>
          <p:cNvSpPr>
            <a:spLocks noGrp="1"/>
          </p:cNvSpPr>
          <p:nvPr>
            <p:ph type="body" idx="10"/>
          </p:nvPr>
        </p:nvSpPr>
        <p:spPr>
          <a:xfrm>
            <a:off x="1279501" y="1423625"/>
            <a:ext cx="13696999" cy="903776"/>
          </a:xfrm>
        </p:spPr>
        <p:txBody>
          <a:bodyPr/>
          <a:lstStyle/>
          <a:p>
            <a:r>
              <a:rPr lang="en-US" dirty="0"/>
              <a:t>It is increasingly recognized as a crucial skill set in the realm of GenAI. Here are several key reasons why prompt engineering is needed:</a:t>
            </a:r>
          </a:p>
        </p:txBody>
      </p:sp>
      <p:sp>
        <p:nvSpPr>
          <p:cNvPr id="4" name="Title 3">
            <a:extLst>
              <a:ext uri="{FF2B5EF4-FFF2-40B4-BE49-F238E27FC236}">
                <a16:creationId xmlns:a16="http://schemas.microsoft.com/office/drawing/2014/main" id="{FED7AB0A-2783-3A41-5F5B-2ED7DA55697D}"/>
              </a:ext>
            </a:extLst>
          </p:cNvPr>
          <p:cNvSpPr>
            <a:spLocks noGrp="1"/>
          </p:cNvSpPr>
          <p:nvPr>
            <p:ph type="title"/>
          </p:nvPr>
        </p:nvSpPr>
        <p:spPr/>
        <p:txBody>
          <a:bodyPr/>
          <a:lstStyle/>
          <a:p>
            <a:r>
              <a:rPr lang="en-IN"/>
              <a:t>Importance of Prompt Engineering</a:t>
            </a:r>
            <a:endParaRPr lang="en-US"/>
          </a:p>
        </p:txBody>
      </p:sp>
      <p:sp>
        <p:nvSpPr>
          <p:cNvPr id="6" name="Brandline_LVC">
            <a:extLst>
              <a:ext uri="{FF2B5EF4-FFF2-40B4-BE49-F238E27FC236}">
                <a16:creationId xmlns:a16="http://schemas.microsoft.com/office/drawing/2014/main" id="{F569BADE-D44D-F21C-9F3B-F909BAD13FB7}"/>
              </a:ext>
            </a:extLst>
          </p:cNvPr>
          <p:cNvSpPr/>
          <p:nvPr/>
        </p:nvSpPr>
        <p:spPr>
          <a:xfrm>
            <a:off x="4305300" y="816324"/>
            <a:ext cx="7662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aphic 2">
            <a:extLst>
              <a:ext uri="{FF2B5EF4-FFF2-40B4-BE49-F238E27FC236}">
                <a16:creationId xmlns:a16="http://schemas.microsoft.com/office/drawing/2014/main" id="{B80CA4A5-6EA4-1146-D140-C7B8BFEF5303}"/>
              </a:ext>
            </a:extLst>
          </p:cNvPr>
          <p:cNvGrpSpPr/>
          <p:nvPr/>
        </p:nvGrpSpPr>
        <p:grpSpPr>
          <a:xfrm>
            <a:off x="7383434" y="5312161"/>
            <a:ext cx="1487129" cy="432327"/>
            <a:chOff x="7383434" y="4594016"/>
            <a:chExt cx="1487129" cy="432327"/>
          </a:xfrm>
          <a:solidFill>
            <a:srgbClr val="FFFFFF"/>
          </a:solidFill>
        </p:grpSpPr>
        <p:sp>
          <p:nvSpPr>
            <p:cNvPr id="8" name="Freeform: Shape 7">
              <a:extLst>
                <a:ext uri="{FF2B5EF4-FFF2-40B4-BE49-F238E27FC236}">
                  <a16:creationId xmlns:a16="http://schemas.microsoft.com/office/drawing/2014/main" id="{53BC242A-1E0E-C707-9156-74382EE17DC1}"/>
                </a:ext>
              </a:extLst>
            </p:cNvPr>
            <p:cNvSpPr/>
            <p:nvPr/>
          </p:nvSpPr>
          <p:spPr>
            <a:xfrm>
              <a:off x="7383434" y="4596018"/>
              <a:ext cx="96072" cy="430325"/>
            </a:xfrm>
            <a:custGeom>
              <a:avLst/>
              <a:gdLst>
                <a:gd name="connsiteX0" fmla="*/ 0 w 96072"/>
                <a:gd name="connsiteY0" fmla="*/ 0 h 430325"/>
                <a:gd name="connsiteX1" fmla="*/ 96073 w 96072"/>
                <a:gd name="connsiteY1" fmla="*/ 0 h 430325"/>
                <a:gd name="connsiteX2" fmla="*/ 96073 w 96072"/>
                <a:gd name="connsiteY2" fmla="*/ 430326 h 430325"/>
                <a:gd name="connsiteX3" fmla="*/ 0 w 96072"/>
                <a:gd name="connsiteY3" fmla="*/ 430326 h 430325"/>
                <a:gd name="connsiteX4" fmla="*/ 0 w 96072"/>
                <a:gd name="connsiteY4" fmla="*/ 0 h 430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430325">
                  <a:moveTo>
                    <a:pt x="0" y="0"/>
                  </a:moveTo>
                  <a:lnTo>
                    <a:pt x="96073" y="0"/>
                  </a:lnTo>
                  <a:lnTo>
                    <a:pt x="96073" y="430326"/>
                  </a:lnTo>
                  <a:lnTo>
                    <a:pt x="0" y="430326"/>
                  </a:lnTo>
                  <a:lnTo>
                    <a:pt x="0" y="0"/>
                  </a:ln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9" name="Freeform: Shape 8">
              <a:extLst>
                <a:ext uri="{FF2B5EF4-FFF2-40B4-BE49-F238E27FC236}">
                  <a16:creationId xmlns:a16="http://schemas.microsoft.com/office/drawing/2014/main" id="{9F2178FD-D504-A1E6-6562-9C0553238168}"/>
                </a:ext>
              </a:extLst>
            </p:cNvPr>
            <p:cNvSpPr/>
            <p:nvPr/>
          </p:nvSpPr>
          <p:spPr>
            <a:xfrm>
              <a:off x="7583586" y="4594016"/>
              <a:ext cx="392298" cy="430325"/>
            </a:xfrm>
            <a:custGeom>
              <a:avLst/>
              <a:gdLst>
                <a:gd name="connsiteX0" fmla="*/ 330251 w 392298"/>
                <a:gd name="connsiteY0" fmla="*/ 58044 h 430325"/>
                <a:gd name="connsiteX1" fmla="*/ 392299 w 392298"/>
                <a:gd name="connsiteY1" fmla="*/ 214162 h 430325"/>
                <a:gd name="connsiteX2" fmla="*/ 332252 w 392298"/>
                <a:gd name="connsiteY2" fmla="*/ 372281 h 430325"/>
                <a:gd name="connsiteX3" fmla="*/ 148113 w 392298"/>
                <a:gd name="connsiteY3" fmla="*/ 430326 h 430325"/>
                <a:gd name="connsiteX4" fmla="*/ 0 w 392298"/>
                <a:gd name="connsiteY4" fmla="*/ 430326 h 430325"/>
                <a:gd name="connsiteX5" fmla="*/ 0 w 392298"/>
                <a:gd name="connsiteY5" fmla="*/ 0 h 430325"/>
                <a:gd name="connsiteX6" fmla="*/ 152116 w 392298"/>
                <a:gd name="connsiteY6" fmla="*/ 0 h 430325"/>
                <a:gd name="connsiteX7" fmla="*/ 330251 w 392298"/>
                <a:gd name="connsiteY7" fmla="*/ 58044 h 430325"/>
                <a:gd name="connsiteX8" fmla="*/ 260198 w 392298"/>
                <a:gd name="connsiteY8" fmla="*/ 314238 h 430325"/>
                <a:gd name="connsiteX9" fmla="*/ 296225 w 392298"/>
                <a:gd name="connsiteY9" fmla="*/ 218165 h 430325"/>
                <a:gd name="connsiteX10" fmla="*/ 260198 w 392298"/>
                <a:gd name="connsiteY10" fmla="*/ 120091 h 430325"/>
                <a:gd name="connsiteX11" fmla="*/ 152116 w 392298"/>
                <a:gd name="connsiteY11" fmla="*/ 86065 h 430325"/>
                <a:gd name="connsiteX12" fmla="*/ 98075 w 392298"/>
                <a:gd name="connsiteY12" fmla="*/ 86065 h 430325"/>
                <a:gd name="connsiteX13" fmla="*/ 98075 w 392298"/>
                <a:gd name="connsiteY13" fmla="*/ 348263 h 430325"/>
                <a:gd name="connsiteX14" fmla="*/ 160122 w 392298"/>
                <a:gd name="connsiteY14" fmla="*/ 348263 h 430325"/>
                <a:gd name="connsiteX15" fmla="*/ 260198 w 392298"/>
                <a:gd name="connsiteY15" fmla="*/ 314238 h 43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2298" h="430325">
                  <a:moveTo>
                    <a:pt x="330251" y="58044"/>
                  </a:moveTo>
                  <a:cubicBezTo>
                    <a:pt x="372283" y="96073"/>
                    <a:pt x="392299" y="148112"/>
                    <a:pt x="392299" y="214162"/>
                  </a:cubicBezTo>
                  <a:cubicBezTo>
                    <a:pt x="392299" y="280212"/>
                    <a:pt x="372283" y="334253"/>
                    <a:pt x="332252" y="372281"/>
                  </a:cubicBezTo>
                  <a:cubicBezTo>
                    <a:pt x="292223" y="412312"/>
                    <a:pt x="232176" y="430326"/>
                    <a:pt x="148113" y="430326"/>
                  </a:cubicBezTo>
                  <a:lnTo>
                    <a:pt x="0" y="430326"/>
                  </a:lnTo>
                  <a:lnTo>
                    <a:pt x="0" y="0"/>
                  </a:lnTo>
                  <a:lnTo>
                    <a:pt x="152116" y="0"/>
                  </a:lnTo>
                  <a:cubicBezTo>
                    <a:pt x="230175" y="2002"/>
                    <a:pt x="290221" y="20015"/>
                    <a:pt x="330251" y="58044"/>
                  </a:cubicBezTo>
                  <a:close/>
                  <a:moveTo>
                    <a:pt x="260198" y="314238"/>
                  </a:moveTo>
                  <a:cubicBezTo>
                    <a:pt x="284216" y="292221"/>
                    <a:pt x="296225" y="260197"/>
                    <a:pt x="296225" y="218165"/>
                  </a:cubicBezTo>
                  <a:cubicBezTo>
                    <a:pt x="296225" y="176133"/>
                    <a:pt x="284216" y="144109"/>
                    <a:pt x="260198" y="120091"/>
                  </a:cubicBezTo>
                  <a:cubicBezTo>
                    <a:pt x="236179" y="98074"/>
                    <a:pt x="200152" y="86065"/>
                    <a:pt x="152116" y="86065"/>
                  </a:cubicBezTo>
                  <a:lnTo>
                    <a:pt x="98075" y="86065"/>
                  </a:lnTo>
                  <a:lnTo>
                    <a:pt x="98075" y="348263"/>
                  </a:lnTo>
                  <a:lnTo>
                    <a:pt x="160122" y="348263"/>
                  </a:lnTo>
                  <a:cubicBezTo>
                    <a:pt x="202154" y="346262"/>
                    <a:pt x="236179" y="336254"/>
                    <a:pt x="260198" y="314238"/>
                  </a:cubicBez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10" name="Freeform: Shape 9">
              <a:extLst>
                <a:ext uri="{FF2B5EF4-FFF2-40B4-BE49-F238E27FC236}">
                  <a16:creationId xmlns:a16="http://schemas.microsoft.com/office/drawing/2014/main" id="{2D80FE42-C5D4-C647-0817-054E66F1DC66}"/>
                </a:ext>
              </a:extLst>
            </p:cNvPr>
            <p:cNvSpPr/>
            <p:nvPr/>
          </p:nvSpPr>
          <p:spPr>
            <a:xfrm>
              <a:off x="8059948" y="4596018"/>
              <a:ext cx="318241" cy="430325"/>
            </a:xfrm>
            <a:custGeom>
              <a:avLst/>
              <a:gdLst>
                <a:gd name="connsiteX0" fmla="*/ 310235 w 318241"/>
                <a:gd name="connsiteY0" fmla="*/ 0 h 430325"/>
                <a:gd name="connsiteX1" fmla="*/ 310235 w 318241"/>
                <a:gd name="connsiteY1" fmla="*/ 86065 h 430325"/>
                <a:gd name="connsiteX2" fmla="*/ 96073 w 318241"/>
                <a:gd name="connsiteY2" fmla="*/ 86065 h 430325"/>
                <a:gd name="connsiteX3" fmla="*/ 96073 w 318241"/>
                <a:gd name="connsiteY3" fmla="*/ 174132 h 430325"/>
                <a:gd name="connsiteX4" fmla="*/ 288219 w 318241"/>
                <a:gd name="connsiteY4" fmla="*/ 174132 h 430325"/>
                <a:gd name="connsiteX5" fmla="*/ 288219 w 318241"/>
                <a:gd name="connsiteY5" fmla="*/ 256194 h 430325"/>
                <a:gd name="connsiteX6" fmla="*/ 96073 w 318241"/>
                <a:gd name="connsiteY6" fmla="*/ 256194 h 430325"/>
                <a:gd name="connsiteX7" fmla="*/ 96073 w 318241"/>
                <a:gd name="connsiteY7" fmla="*/ 346262 h 430325"/>
                <a:gd name="connsiteX8" fmla="*/ 318242 w 318241"/>
                <a:gd name="connsiteY8" fmla="*/ 346262 h 430325"/>
                <a:gd name="connsiteX9" fmla="*/ 318242 w 318241"/>
                <a:gd name="connsiteY9" fmla="*/ 430326 h 430325"/>
                <a:gd name="connsiteX10" fmla="*/ 0 w 318241"/>
                <a:gd name="connsiteY10" fmla="*/ 430326 h 430325"/>
                <a:gd name="connsiteX11" fmla="*/ 0 w 318241"/>
                <a:gd name="connsiteY11" fmla="*/ 0 h 430325"/>
                <a:gd name="connsiteX12" fmla="*/ 310235 w 318241"/>
                <a:gd name="connsiteY12" fmla="*/ 0 h 43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41" h="430325">
                  <a:moveTo>
                    <a:pt x="310235" y="0"/>
                  </a:moveTo>
                  <a:lnTo>
                    <a:pt x="310235" y="86065"/>
                  </a:lnTo>
                  <a:lnTo>
                    <a:pt x="96073" y="86065"/>
                  </a:lnTo>
                  <a:lnTo>
                    <a:pt x="96073" y="174132"/>
                  </a:lnTo>
                  <a:lnTo>
                    <a:pt x="288219" y="174132"/>
                  </a:lnTo>
                  <a:lnTo>
                    <a:pt x="288219" y="256194"/>
                  </a:lnTo>
                  <a:lnTo>
                    <a:pt x="96073" y="256194"/>
                  </a:lnTo>
                  <a:lnTo>
                    <a:pt x="96073" y="346262"/>
                  </a:lnTo>
                  <a:lnTo>
                    <a:pt x="318242" y="346262"/>
                  </a:lnTo>
                  <a:lnTo>
                    <a:pt x="318242" y="430326"/>
                  </a:lnTo>
                  <a:lnTo>
                    <a:pt x="0" y="430326"/>
                  </a:lnTo>
                  <a:lnTo>
                    <a:pt x="0" y="0"/>
                  </a:lnTo>
                  <a:lnTo>
                    <a:pt x="310235" y="0"/>
                  </a:ln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11" name="Freeform: Shape 10">
              <a:extLst>
                <a:ext uri="{FF2B5EF4-FFF2-40B4-BE49-F238E27FC236}">
                  <a16:creationId xmlns:a16="http://schemas.microsoft.com/office/drawing/2014/main" id="{A9CEA458-3656-3EA5-5236-0E67CB21314C}"/>
                </a:ext>
              </a:extLst>
            </p:cNvPr>
            <p:cNvSpPr/>
            <p:nvPr/>
          </p:nvSpPr>
          <p:spPr>
            <a:xfrm>
              <a:off x="8406211" y="4594016"/>
              <a:ext cx="464352" cy="432327"/>
            </a:xfrm>
            <a:custGeom>
              <a:avLst/>
              <a:gdLst>
                <a:gd name="connsiteX0" fmla="*/ 362275 w 464352"/>
                <a:gd name="connsiteY0" fmla="*/ 432327 h 432327"/>
                <a:gd name="connsiteX1" fmla="*/ 322245 w 464352"/>
                <a:gd name="connsiteY1" fmla="*/ 338256 h 432327"/>
                <a:gd name="connsiteX2" fmla="*/ 142108 w 464352"/>
                <a:gd name="connsiteY2" fmla="*/ 338256 h 432327"/>
                <a:gd name="connsiteX3" fmla="*/ 102078 w 464352"/>
                <a:gd name="connsiteY3" fmla="*/ 430326 h 432327"/>
                <a:gd name="connsiteX4" fmla="*/ 0 w 464352"/>
                <a:gd name="connsiteY4" fmla="*/ 430326 h 432327"/>
                <a:gd name="connsiteX5" fmla="*/ 186141 w 464352"/>
                <a:gd name="connsiteY5" fmla="*/ 0 h 432327"/>
                <a:gd name="connsiteX6" fmla="*/ 278211 w 464352"/>
                <a:gd name="connsiteY6" fmla="*/ 0 h 432327"/>
                <a:gd name="connsiteX7" fmla="*/ 464353 w 464352"/>
                <a:gd name="connsiteY7" fmla="*/ 430326 h 432327"/>
                <a:gd name="connsiteX8" fmla="*/ 362275 w 464352"/>
                <a:gd name="connsiteY8" fmla="*/ 430326 h 432327"/>
                <a:gd name="connsiteX9" fmla="*/ 232176 w 464352"/>
                <a:gd name="connsiteY9" fmla="*/ 130098 h 432327"/>
                <a:gd name="connsiteX10" fmla="*/ 178135 w 464352"/>
                <a:gd name="connsiteY10" fmla="*/ 256194 h 432327"/>
                <a:gd name="connsiteX11" fmla="*/ 286217 w 464352"/>
                <a:gd name="connsiteY11" fmla="*/ 256194 h 432327"/>
                <a:gd name="connsiteX12" fmla="*/ 232176 w 464352"/>
                <a:gd name="connsiteY12" fmla="*/ 130098 h 43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4352" h="432327">
                  <a:moveTo>
                    <a:pt x="362275" y="432327"/>
                  </a:moveTo>
                  <a:lnTo>
                    <a:pt x="322245" y="338256"/>
                  </a:lnTo>
                  <a:lnTo>
                    <a:pt x="142108" y="338256"/>
                  </a:lnTo>
                  <a:lnTo>
                    <a:pt x="102078" y="430326"/>
                  </a:lnTo>
                  <a:lnTo>
                    <a:pt x="0" y="430326"/>
                  </a:lnTo>
                  <a:lnTo>
                    <a:pt x="186141" y="0"/>
                  </a:lnTo>
                  <a:lnTo>
                    <a:pt x="278211" y="0"/>
                  </a:lnTo>
                  <a:lnTo>
                    <a:pt x="464353" y="430326"/>
                  </a:lnTo>
                  <a:lnTo>
                    <a:pt x="362275" y="430326"/>
                  </a:lnTo>
                  <a:close/>
                  <a:moveTo>
                    <a:pt x="232176" y="130098"/>
                  </a:moveTo>
                  <a:lnTo>
                    <a:pt x="178135" y="256194"/>
                  </a:lnTo>
                  <a:lnTo>
                    <a:pt x="286217" y="256194"/>
                  </a:lnTo>
                  <a:lnTo>
                    <a:pt x="232176" y="130098"/>
                  </a:ln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12" name="Text_Box">
            <a:extLst>
              <a:ext uri="{FF2B5EF4-FFF2-40B4-BE49-F238E27FC236}">
                <a16:creationId xmlns:a16="http://schemas.microsoft.com/office/drawing/2014/main" id="{841AA0D9-40D3-D533-0BF9-6D0CF8FFA111}"/>
              </a:ext>
            </a:extLst>
          </p:cNvPr>
          <p:cNvSpPr/>
          <p:nvPr/>
        </p:nvSpPr>
        <p:spPr>
          <a:xfrm>
            <a:off x="10628839" y="4535799"/>
            <a:ext cx="2776341" cy="58503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anose="020B0606030504020204" pitchFamily="34" charset="0"/>
              </a:rPr>
              <a:t>Enhance user-AI interaction</a:t>
            </a:r>
          </a:p>
        </p:txBody>
      </p:sp>
      <p:sp>
        <p:nvSpPr>
          <p:cNvPr id="13" name="Text_Box">
            <a:extLst>
              <a:ext uri="{FF2B5EF4-FFF2-40B4-BE49-F238E27FC236}">
                <a16:creationId xmlns:a16="http://schemas.microsoft.com/office/drawing/2014/main" id="{9AE6A853-435A-ED33-927A-119142EE1E18}"/>
              </a:ext>
            </a:extLst>
          </p:cNvPr>
          <p:cNvSpPr/>
          <p:nvPr/>
        </p:nvSpPr>
        <p:spPr>
          <a:xfrm>
            <a:off x="8731328" y="7966645"/>
            <a:ext cx="3193972" cy="42644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anose="020B0606030504020204" pitchFamily="34" charset="0"/>
              </a:rPr>
              <a:t>Increase efficiency</a:t>
            </a:r>
          </a:p>
        </p:txBody>
      </p:sp>
      <p:sp>
        <p:nvSpPr>
          <p:cNvPr id="14" name="Text_Box">
            <a:extLst>
              <a:ext uri="{FF2B5EF4-FFF2-40B4-BE49-F238E27FC236}">
                <a16:creationId xmlns:a16="http://schemas.microsoft.com/office/drawing/2014/main" id="{126C2D6F-2AD8-5D22-F409-5C4D45DFDF4F}"/>
              </a:ext>
            </a:extLst>
          </p:cNvPr>
          <p:cNvSpPr/>
          <p:nvPr/>
        </p:nvSpPr>
        <p:spPr>
          <a:xfrm>
            <a:off x="6218191" y="2575388"/>
            <a:ext cx="3741574" cy="34531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pPr>
            <a:r>
              <a:rPr lang="en-US" sz="2200" dirty="0">
                <a:solidFill>
                  <a:srgbClr val="404040"/>
                </a:solidFill>
                <a:latin typeface="Open Sans" panose="020B0606030504020204" pitchFamily="34" charset="0"/>
              </a:rPr>
              <a:t>Maximize AI potential</a:t>
            </a:r>
          </a:p>
        </p:txBody>
      </p:sp>
      <p:sp>
        <p:nvSpPr>
          <p:cNvPr id="15" name="Text_Box">
            <a:extLst>
              <a:ext uri="{FF2B5EF4-FFF2-40B4-BE49-F238E27FC236}">
                <a16:creationId xmlns:a16="http://schemas.microsoft.com/office/drawing/2014/main" id="{63919919-23D3-B5EC-7565-701C109CEB32}"/>
              </a:ext>
            </a:extLst>
          </p:cNvPr>
          <p:cNvSpPr/>
          <p:nvPr/>
        </p:nvSpPr>
        <p:spPr>
          <a:xfrm>
            <a:off x="2386361" y="4558458"/>
            <a:ext cx="3205093" cy="68898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anose="020B0606030504020204" pitchFamily="34" charset="0"/>
              </a:rPr>
              <a:t>Encourage AI literacy and creativity</a:t>
            </a:r>
          </a:p>
        </p:txBody>
      </p:sp>
      <p:sp>
        <p:nvSpPr>
          <p:cNvPr id="16" name="Text_Box">
            <a:extLst>
              <a:ext uri="{FF2B5EF4-FFF2-40B4-BE49-F238E27FC236}">
                <a16:creationId xmlns:a16="http://schemas.microsoft.com/office/drawing/2014/main" id="{93C17675-CF1D-8F95-7DE8-C334C5E79B42}"/>
              </a:ext>
            </a:extLst>
          </p:cNvPr>
          <p:cNvSpPr/>
          <p:nvPr/>
        </p:nvSpPr>
        <p:spPr>
          <a:xfrm>
            <a:off x="4951141" y="8033551"/>
            <a:ext cx="2637803" cy="42644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anose="020B0606030504020204" pitchFamily="34" charset="0"/>
              </a:rPr>
              <a:t>Support ethical AI use</a:t>
            </a:r>
          </a:p>
        </p:txBody>
      </p:sp>
      <p:grpSp>
        <p:nvGrpSpPr>
          <p:cNvPr id="18" name="Group 17">
            <a:extLst>
              <a:ext uri="{FF2B5EF4-FFF2-40B4-BE49-F238E27FC236}">
                <a16:creationId xmlns:a16="http://schemas.microsoft.com/office/drawing/2014/main" id="{DE728BCD-B58E-A498-FDB0-A31C9E4CDBA3}"/>
              </a:ext>
            </a:extLst>
          </p:cNvPr>
          <p:cNvGrpSpPr/>
          <p:nvPr/>
        </p:nvGrpSpPr>
        <p:grpSpPr>
          <a:xfrm>
            <a:off x="7265431" y="3084132"/>
            <a:ext cx="1660395" cy="3212305"/>
            <a:chOff x="7182411" y="1584040"/>
            <a:chExt cx="1826434" cy="3533535"/>
          </a:xfrm>
        </p:grpSpPr>
        <p:grpSp>
          <p:nvGrpSpPr>
            <p:cNvPr id="19" name="Group 18">
              <a:extLst>
                <a:ext uri="{FF2B5EF4-FFF2-40B4-BE49-F238E27FC236}">
                  <a16:creationId xmlns:a16="http://schemas.microsoft.com/office/drawing/2014/main" id="{54515F24-51B2-9151-3898-FED7E673FDE9}"/>
                </a:ext>
              </a:extLst>
            </p:cNvPr>
            <p:cNvGrpSpPr/>
            <p:nvPr/>
          </p:nvGrpSpPr>
          <p:grpSpPr>
            <a:xfrm>
              <a:off x="7198600" y="1584040"/>
              <a:ext cx="1810245" cy="1767674"/>
              <a:chOff x="7198600" y="1797400"/>
              <a:chExt cx="1810245" cy="1767674"/>
            </a:xfrm>
          </p:grpSpPr>
          <p:grpSp>
            <p:nvGrpSpPr>
              <p:cNvPr id="25" name="Group 24">
                <a:extLst>
                  <a:ext uri="{FF2B5EF4-FFF2-40B4-BE49-F238E27FC236}">
                    <a16:creationId xmlns:a16="http://schemas.microsoft.com/office/drawing/2014/main" id="{29068892-0F98-D947-E566-61268DD2D2A6}"/>
                  </a:ext>
                </a:extLst>
              </p:cNvPr>
              <p:cNvGrpSpPr/>
              <p:nvPr/>
            </p:nvGrpSpPr>
            <p:grpSpPr>
              <a:xfrm>
                <a:off x="7198600" y="1797400"/>
                <a:ext cx="1810245" cy="1767674"/>
                <a:chOff x="7198600" y="1797400"/>
                <a:chExt cx="1810245" cy="1767674"/>
              </a:xfrm>
            </p:grpSpPr>
            <p:sp>
              <p:nvSpPr>
                <p:cNvPr id="27" name="Freeform: Shape 26">
                  <a:extLst>
                    <a:ext uri="{FF2B5EF4-FFF2-40B4-BE49-F238E27FC236}">
                      <a16:creationId xmlns:a16="http://schemas.microsoft.com/office/drawing/2014/main" id="{78A2F872-21F2-B62C-8FAD-B507D4065183}"/>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solidFill>
                  <a:srgbClr val="F4AF80"/>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28" name="Freeform: Shape 27">
                  <a:extLst>
                    <a:ext uri="{FF2B5EF4-FFF2-40B4-BE49-F238E27FC236}">
                      <a16:creationId xmlns:a16="http://schemas.microsoft.com/office/drawing/2014/main" id="{13468D7E-C92E-468A-A431-7154CEE504B6}"/>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solidFill>
                  <a:srgbClr val="ED7E33"/>
                </a:solid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26" name="Freeform: Shape 25">
                <a:extLst>
                  <a:ext uri="{FF2B5EF4-FFF2-40B4-BE49-F238E27FC236}">
                    <a16:creationId xmlns:a16="http://schemas.microsoft.com/office/drawing/2014/main" id="{67252507-15F2-E55B-A00B-11991256F5F8}"/>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solidFill>
                <a:schemeClr val="bg1"/>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20" name="Group 19">
              <a:extLst>
                <a:ext uri="{FF2B5EF4-FFF2-40B4-BE49-F238E27FC236}">
                  <a16:creationId xmlns:a16="http://schemas.microsoft.com/office/drawing/2014/main" id="{9957B92E-257C-5ADF-75F9-58F1EB2A493B}"/>
                </a:ext>
              </a:extLst>
            </p:cNvPr>
            <p:cNvGrpSpPr/>
            <p:nvPr/>
          </p:nvGrpSpPr>
          <p:grpSpPr>
            <a:xfrm rot="10800000">
              <a:off x="7182411" y="3349901"/>
              <a:ext cx="1810245" cy="1767674"/>
              <a:chOff x="7198600" y="1797400"/>
              <a:chExt cx="1810245" cy="1767674"/>
            </a:xfrm>
            <a:noFill/>
          </p:grpSpPr>
          <p:grpSp>
            <p:nvGrpSpPr>
              <p:cNvPr id="21" name="Group 20">
                <a:extLst>
                  <a:ext uri="{FF2B5EF4-FFF2-40B4-BE49-F238E27FC236}">
                    <a16:creationId xmlns:a16="http://schemas.microsoft.com/office/drawing/2014/main" id="{A21D8B96-1E8E-133A-2EEE-FAFF5B38E155}"/>
                  </a:ext>
                </a:extLst>
              </p:cNvPr>
              <p:cNvGrpSpPr/>
              <p:nvPr/>
            </p:nvGrpSpPr>
            <p:grpSpPr>
              <a:xfrm>
                <a:off x="7198600" y="1797400"/>
                <a:ext cx="1810245" cy="1767674"/>
                <a:chOff x="7198600" y="1797400"/>
                <a:chExt cx="1810245" cy="1767674"/>
              </a:xfrm>
              <a:grpFill/>
            </p:grpSpPr>
            <p:sp>
              <p:nvSpPr>
                <p:cNvPr id="23" name="Freeform: Shape 22">
                  <a:extLst>
                    <a:ext uri="{FF2B5EF4-FFF2-40B4-BE49-F238E27FC236}">
                      <a16:creationId xmlns:a16="http://schemas.microsoft.com/office/drawing/2014/main" id="{1D335FDA-4E9E-8D4F-9923-99C035A2297F}"/>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24" name="Freeform: Shape 23">
                  <a:extLst>
                    <a:ext uri="{FF2B5EF4-FFF2-40B4-BE49-F238E27FC236}">
                      <a16:creationId xmlns:a16="http://schemas.microsoft.com/office/drawing/2014/main" id="{E0A739B2-604A-CD67-512E-FA153D1325A6}"/>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22" name="Freeform: Shape 21">
                <a:extLst>
                  <a:ext uri="{FF2B5EF4-FFF2-40B4-BE49-F238E27FC236}">
                    <a16:creationId xmlns:a16="http://schemas.microsoft.com/office/drawing/2014/main" id="{EE200BA8-6E95-991F-59E6-AAEE1D9798B6}"/>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29" name="Group 28">
            <a:extLst>
              <a:ext uri="{FF2B5EF4-FFF2-40B4-BE49-F238E27FC236}">
                <a16:creationId xmlns:a16="http://schemas.microsoft.com/office/drawing/2014/main" id="{67D67370-733D-A133-746C-37EEB51F5BA7}"/>
              </a:ext>
            </a:extLst>
          </p:cNvPr>
          <p:cNvGrpSpPr/>
          <p:nvPr/>
        </p:nvGrpSpPr>
        <p:grpSpPr>
          <a:xfrm>
            <a:off x="7392144" y="5172196"/>
            <a:ext cx="2345742" cy="2731908"/>
            <a:chOff x="7401469" y="4174436"/>
            <a:chExt cx="2580316" cy="3005099"/>
          </a:xfrm>
        </p:grpSpPr>
        <p:grpSp>
          <p:nvGrpSpPr>
            <p:cNvPr id="30" name="Group 29">
              <a:extLst>
                <a:ext uri="{FF2B5EF4-FFF2-40B4-BE49-F238E27FC236}">
                  <a16:creationId xmlns:a16="http://schemas.microsoft.com/office/drawing/2014/main" id="{C1F92DF8-6AE8-1888-935D-5AACD920F40D}"/>
                </a:ext>
              </a:extLst>
            </p:cNvPr>
            <p:cNvGrpSpPr/>
            <p:nvPr/>
          </p:nvGrpSpPr>
          <p:grpSpPr>
            <a:xfrm>
              <a:off x="8215911" y="5266049"/>
              <a:ext cx="1765874" cy="1913486"/>
              <a:chOff x="8215911" y="5479409"/>
              <a:chExt cx="1765874" cy="1913486"/>
            </a:xfrm>
          </p:grpSpPr>
          <p:grpSp>
            <p:nvGrpSpPr>
              <p:cNvPr id="36" name="Group 35">
                <a:extLst>
                  <a:ext uri="{FF2B5EF4-FFF2-40B4-BE49-F238E27FC236}">
                    <a16:creationId xmlns:a16="http://schemas.microsoft.com/office/drawing/2014/main" id="{C6A26F46-5B69-D327-596A-88C4D29103A1}"/>
                  </a:ext>
                </a:extLst>
              </p:cNvPr>
              <p:cNvGrpSpPr/>
              <p:nvPr/>
            </p:nvGrpSpPr>
            <p:grpSpPr>
              <a:xfrm>
                <a:off x="8215911" y="5479409"/>
                <a:ext cx="1765874" cy="1913486"/>
                <a:chOff x="8215911" y="5479409"/>
                <a:chExt cx="1765874" cy="1913486"/>
              </a:xfrm>
            </p:grpSpPr>
            <p:sp>
              <p:nvSpPr>
                <p:cNvPr id="38" name="Freeform: Shape 37">
                  <a:extLst>
                    <a:ext uri="{FF2B5EF4-FFF2-40B4-BE49-F238E27FC236}">
                      <a16:creationId xmlns:a16="http://schemas.microsoft.com/office/drawing/2014/main" id="{709F4192-E250-0913-6B8E-6D98762FD65B}"/>
                    </a:ext>
                  </a:extLst>
                </p:cNvPr>
                <p:cNvSpPr/>
                <p:nvPr/>
              </p:nvSpPr>
              <p:spPr>
                <a:xfrm>
                  <a:off x="8312139" y="5479409"/>
                  <a:ext cx="1669646" cy="1913486"/>
                </a:xfrm>
                <a:custGeom>
                  <a:avLst/>
                  <a:gdLst>
                    <a:gd name="connsiteX0" fmla="*/ 0 w 1669646"/>
                    <a:gd name="connsiteY0" fmla="*/ 1210193 h 1913486"/>
                    <a:gd name="connsiteX1" fmla="*/ 40031 w 1669646"/>
                    <a:gd name="connsiteY1" fmla="*/ 1234211 h 1913486"/>
                    <a:gd name="connsiteX2" fmla="*/ 630479 w 1669646"/>
                    <a:gd name="connsiteY2" fmla="*/ 1524431 h 1913486"/>
                    <a:gd name="connsiteX3" fmla="*/ 1377046 w 1669646"/>
                    <a:gd name="connsiteY3" fmla="*/ 1890708 h 1913486"/>
                    <a:gd name="connsiteX4" fmla="*/ 1667267 w 1669646"/>
                    <a:gd name="connsiteY4" fmla="*/ 1680549 h 1913486"/>
                    <a:gd name="connsiteX5" fmla="*/ 1551178 w 1669646"/>
                    <a:gd name="connsiteY5" fmla="*/ 857927 h 1913486"/>
                    <a:gd name="connsiteX6" fmla="*/ 1459108 w 1669646"/>
                    <a:gd name="connsiteY6" fmla="*/ 205433 h 1913486"/>
                    <a:gd name="connsiteX7" fmla="*/ 1072815 w 1669646"/>
                    <a:gd name="connsiteY7" fmla="*/ 79338 h 1913486"/>
                    <a:gd name="connsiteX8" fmla="*/ 714543 w 1669646"/>
                    <a:gd name="connsiteY8" fmla="*/ 571710 h 1913486"/>
                    <a:gd name="connsiteX9" fmla="*/ 702534 w 1669646"/>
                    <a:gd name="connsiteY9" fmla="*/ 585720 h 1913486"/>
                    <a:gd name="connsiteX10" fmla="*/ 268204 w 1669646"/>
                    <a:gd name="connsiteY10" fmla="*/ 1164158 h 1913486"/>
                    <a:gd name="connsiteX11" fmla="*/ 0 w 1669646"/>
                    <a:gd name="connsiteY11" fmla="*/ 1210193 h 19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646" h="1913486">
                      <a:moveTo>
                        <a:pt x="0" y="1210193"/>
                      </a:moveTo>
                      <a:cubicBezTo>
                        <a:pt x="12009" y="1220201"/>
                        <a:pt x="26020" y="1228207"/>
                        <a:pt x="40031" y="1234211"/>
                      </a:cubicBezTo>
                      <a:lnTo>
                        <a:pt x="630479" y="1524431"/>
                      </a:lnTo>
                      <a:lnTo>
                        <a:pt x="1377046" y="1890708"/>
                      </a:lnTo>
                      <a:cubicBezTo>
                        <a:pt x="1529162" y="1964764"/>
                        <a:pt x="1691285" y="1848676"/>
                        <a:pt x="1667267" y="1680549"/>
                      </a:cubicBezTo>
                      <a:lnTo>
                        <a:pt x="1551178" y="857927"/>
                      </a:lnTo>
                      <a:lnTo>
                        <a:pt x="1459108" y="205433"/>
                      </a:lnTo>
                      <a:cubicBezTo>
                        <a:pt x="1431087" y="7283"/>
                        <a:pt x="1184900" y="-72778"/>
                        <a:pt x="1072815" y="79338"/>
                      </a:cubicBezTo>
                      <a:lnTo>
                        <a:pt x="714543" y="571710"/>
                      </a:lnTo>
                      <a:cubicBezTo>
                        <a:pt x="710540" y="577715"/>
                        <a:pt x="706537" y="581718"/>
                        <a:pt x="702534" y="585720"/>
                      </a:cubicBezTo>
                      <a:lnTo>
                        <a:pt x="268204" y="1164158"/>
                      </a:lnTo>
                      <a:cubicBezTo>
                        <a:pt x="202154" y="1252225"/>
                        <a:pt x="88067" y="1262233"/>
                        <a:pt x="0" y="1210193"/>
                      </a:cubicBezTo>
                      <a:close/>
                    </a:path>
                  </a:pathLst>
                </a:custGeom>
                <a:solidFill>
                  <a:srgbClr val="E86D63"/>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39" name="Freeform: Shape 38">
                  <a:extLst>
                    <a:ext uri="{FF2B5EF4-FFF2-40B4-BE49-F238E27FC236}">
                      <a16:creationId xmlns:a16="http://schemas.microsoft.com/office/drawing/2014/main" id="{02400413-C53F-4B12-95A6-ED72759626D5}"/>
                    </a:ext>
                  </a:extLst>
                </p:cNvPr>
                <p:cNvSpPr/>
                <p:nvPr/>
              </p:nvSpPr>
              <p:spPr>
                <a:xfrm>
                  <a:off x="8215911" y="6065129"/>
                  <a:ext cx="798761" cy="655683"/>
                </a:xfrm>
                <a:custGeom>
                  <a:avLst/>
                  <a:gdLst>
                    <a:gd name="connsiteX0" fmla="*/ 364431 w 798761"/>
                    <a:gd name="connsiteY0" fmla="*/ 578438 h 655683"/>
                    <a:gd name="connsiteX1" fmla="*/ 798762 w 798761"/>
                    <a:gd name="connsiteY1" fmla="*/ 0 h 655683"/>
                    <a:gd name="connsiteX2" fmla="*/ 714697 w 798761"/>
                    <a:gd name="connsiteY2" fmla="*/ 54041 h 655683"/>
                    <a:gd name="connsiteX3" fmla="*/ 134257 w 798761"/>
                    <a:gd name="connsiteY3" fmla="*/ 242183 h 655683"/>
                    <a:gd name="connsiteX4" fmla="*/ 94226 w 798761"/>
                    <a:gd name="connsiteY4" fmla="*/ 622471 h 655683"/>
                    <a:gd name="connsiteX5" fmla="*/ 364431 w 798761"/>
                    <a:gd name="connsiteY5" fmla="*/ 578438 h 65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761" h="655683">
                      <a:moveTo>
                        <a:pt x="364431" y="578438"/>
                      </a:moveTo>
                      <a:lnTo>
                        <a:pt x="798762" y="0"/>
                      </a:lnTo>
                      <a:cubicBezTo>
                        <a:pt x="776745" y="26020"/>
                        <a:pt x="746722" y="44034"/>
                        <a:pt x="714697" y="54041"/>
                      </a:cubicBezTo>
                      <a:lnTo>
                        <a:pt x="134257" y="242183"/>
                      </a:lnTo>
                      <a:cubicBezTo>
                        <a:pt x="-29868" y="296224"/>
                        <a:pt x="-43878" y="520394"/>
                        <a:pt x="94226" y="622471"/>
                      </a:cubicBezTo>
                      <a:cubicBezTo>
                        <a:pt x="184295" y="676512"/>
                        <a:pt x="298382" y="666505"/>
                        <a:pt x="364431" y="578438"/>
                      </a:cubicBezTo>
                      <a:close/>
                    </a:path>
                  </a:pathLst>
                </a:custGeom>
                <a:solidFill>
                  <a:srgbClr val="B3544C"/>
                </a:solid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37" name="Freeform: Shape 36">
                <a:extLst>
                  <a:ext uri="{FF2B5EF4-FFF2-40B4-BE49-F238E27FC236}">
                    <a16:creationId xmlns:a16="http://schemas.microsoft.com/office/drawing/2014/main" id="{0939F1B3-EA66-F39F-16E2-41F42D08C4AF}"/>
                  </a:ext>
                </a:extLst>
              </p:cNvPr>
              <p:cNvSpPr/>
              <p:nvPr/>
            </p:nvSpPr>
            <p:spPr>
              <a:xfrm>
                <a:off x="8992656" y="6375364"/>
                <a:ext cx="690596" cy="434328"/>
              </a:xfrm>
              <a:custGeom>
                <a:avLst/>
                <a:gdLst>
                  <a:gd name="connsiteX0" fmla="*/ 604459 w 690596"/>
                  <a:gd name="connsiteY0" fmla="*/ 434329 h 434328"/>
                  <a:gd name="connsiteX1" fmla="*/ 86065 w 690596"/>
                  <a:gd name="connsiteY1" fmla="*/ 434329 h 434328"/>
                  <a:gd name="connsiteX2" fmla="*/ 0 w 690596"/>
                  <a:gd name="connsiteY2" fmla="*/ 348263 h 434328"/>
                  <a:gd name="connsiteX3" fmla="*/ 0 w 690596"/>
                  <a:gd name="connsiteY3" fmla="*/ 86065 h 434328"/>
                  <a:gd name="connsiteX4" fmla="*/ 86065 w 690596"/>
                  <a:gd name="connsiteY4" fmla="*/ 0 h 434328"/>
                  <a:gd name="connsiteX5" fmla="*/ 604459 w 690596"/>
                  <a:gd name="connsiteY5" fmla="*/ 0 h 434328"/>
                  <a:gd name="connsiteX6" fmla="*/ 690525 w 690596"/>
                  <a:gd name="connsiteY6" fmla="*/ 86065 h 434328"/>
                  <a:gd name="connsiteX7" fmla="*/ 690525 w 690596"/>
                  <a:gd name="connsiteY7" fmla="*/ 348263 h 434328"/>
                  <a:gd name="connsiteX8" fmla="*/ 604459 w 690596"/>
                  <a:gd name="connsiteY8" fmla="*/ 434329 h 434328"/>
                  <a:gd name="connsiteX9" fmla="*/ 86065 w 690596"/>
                  <a:gd name="connsiteY9" fmla="*/ 26020 h 434328"/>
                  <a:gd name="connsiteX10" fmla="*/ 26020 w 690596"/>
                  <a:gd name="connsiteY10" fmla="*/ 86065 h 434328"/>
                  <a:gd name="connsiteX11" fmla="*/ 26020 w 690596"/>
                  <a:gd name="connsiteY11" fmla="*/ 348263 h 434328"/>
                  <a:gd name="connsiteX12" fmla="*/ 86065 w 690596"/>
                  <a:gd name="connsiteY12" fmla="*/ 408309 h 434328"/>
                  <a:gd name="connsiteX13" fmla="*/ 604459 w 690596"/>
                  <a:gd name="connsiteY13" fmla="*/ 408309 h 434328"/>
                  <a:gd name="connsiteX14" fmla="*/ 664505 w 690596"/>
                  <a:gd name="connsiteY14" fmla="*/ 348263 h 434328"/>
                  <a:gd name="connsiteX15" fmla="*/ 664505 w 690596"/>
                  <a:gd name="connsiteY15" fmla="*/ 86065 h 434328"/>
                  <a:gd name="connsiteX16" fmla="*/ 604459 w 690596"/>
                  <a:gd name="connsiteY16" fmla="*/ 26020 h 434328"/>
                  <a:gd name="connsiteX17" fmla="*/ 86065 w 690596"/>
                  <a:gd name="connsiteY17" fmla="*/ 26020 h 434328"/>
                  <a:gd name="connsiteX18" fmla="*/ 594452 w 690596"/>
                  <a:gd name="connsiteY18" fmla="*/ 366277 h 434328"/>
                  <a:gd name="connsiteX19" fmla="*/ 586445 w 690596"/>
                  <a:gd name="connsiteY19" fmla="*/ 362274 h 434328"/>
                  <a:gd name="connsiteX20" fmla="*/ 434330 w 690596"/>
                  <a:gd name="connsiteY20" fmla="*/ 236179 h 434328"/>
                  <a:gd name="connsiteX21" fmla="*/ 354269 w 690596"/>
                  <a:gd name="connsiteY21" fmla="*/ 298226 h 434328"/>
                  <a:gd name="connsiteX22" fmla="*/ 338257 w 690596"/>
                  <a:gd name="connsiteY22" fmla="*/ 298226 h 434328"/>
                  <a:gd name="connsiteX23" fmla="*/ 258196 w 690596"/>
                  <a:gd name="connsiteY23" fmla="*/ 236179 h 434328"/>
                  <a:gd name="connsiteX24" fmla="*/ 106080 w 690596"/>
                  <a:gd name="connsiteY24" fmla="*/ 364276 h 434328"/>
                  <a:gd name="connsiteX25" fmla="*/ 86065 w 690596"/>
                  <a:gd name="connsiteY25" fmla="*/ 362274 h 434328"/>
                  <a:gd name="connsiteX26" fmla="*/ 88067 w 690596"/>
                  <a:gd name="connsiteY26" fmla="*/ 344260 h 434328"/>
                  <a:gd name="connsiteX27" fmla="*/ 236179 w 690596"/>
                  <a:gd name="connsiteY27" fmla="*/ 220167 h 434328"/>
                  <a:gd name="connsiteX28" fmla="*/ 88067 w 690596"/>
                  <a:gd name="connsiteY28" fmla="*/ 104079 h 434328"/>
                  <a:gd name="connsiteX29" fmla="*/ 86065 w 690596"/>
                  <a:gd name="connsiteY29" fmla="*/ 86065 h 434328"/>
                  <a:gd name="connsiteX30" fmla="*/ 104079 w 690596"/>
                  <a:gd name="connsiteY30" fmla="*/ 84064 h 434328"/>
                  <a:gd name="connsiteX31" fmla="*/ 344262 w 690596"/>
                  <a:gd name="connsiteY31" fmla="*/ 272206 h 434328"/>
                  <a:gd name="connsiteX32" fmla="*/ 584444 w 690596"/>
                  <a:gd name="connsiteY32" fmla="*/ 84064 h 434328"/>
                  <a:gd name="connsiteX33" fmla="*/ 602458 w 690596"/>
                  <a:gd name="connsiteY33" fmla="*/ 86065 h 434328"/>
                  <a:gd name="connsiteX34" fmla="*/ 600456 w 690596"/>
                  <a:gd name="connsiteY34" fmla="*/ 104079 h 434328"/>
                  <a:gd name="connsiteX35" fmla="*/ 452344 w 690596"/>
                  <a:gd name="connsiteY35" fmla="*/ 220167 h 434328"/>
                  <a:gd name="connsiteX36" fmla="*/ 600456 w 690596"/>
                  <a:gd name="connsiteY36" fmla="*/ 344260 h 434328"/>
                  <a:gd name="connsiteX37" fmla="*/ 602458 w 690596"/>
                  <a:gd name="connsiteY37" fmla="*/ 362274 h 434328"/>
                  <a:gd name="connsiteX38" fmla="*/ 594452 w 690596"/>
                  <a:gd name="connsiteY38" fmla="*/ 366277 h 43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90596" h="434328">
                    <a:moveTo>
                      <a:pt x="604459" y="434329"/>
                    </a:moveTo>
                    <a:lnTo>
                      <a:pt x="86065" y="434329"/>
                    </a:lnTo>
                    <a:cubicBezTo>
                      <a:pt x="38029" y="434329"/>
                      <a:pt x="0" y="396300"/>
                      <a:pt x="0" y="348263"/>
                    </a:cubicBezTo>
                    <a:lnTo>
                      <a:pt x="0" y="86065"/>
                    </a:lnTo>
                    <a:cubicBezTo>
                      <a:pt x="0" y="38029"/>
                      <a:pt x="38029" y="0"/>
                      <a:pt x="86065" y="0"/>
                    </a:cubicBezTo>
                    <a:lnTo>
                      <a:pt x="604459" y="0"/>
                    </a:lnTo>
                    <a:cubicBezTo>
                      <a:pt x="652496" y="0"/>
                      <a:pt x="690525" y="38029"/>
                      <a:pt x="690525" y="86065"/>
                    </a:cubicBezTo>
                    <a:lnTo>
                      <a:pt x="690525" y="348263"/>
                    </a:lnTo>
                    <a:cubicBezTo>
                      <a:pt x="692526" y="396300"/>
                      <a:pt x="652496" y="434329"/>
                      <a:pt x="604459" y="434329"/>
                    </a:cubicBezTo>
                    <a:close/>
                    <a:moveTo>
                      <a:pt x="86065" y="26020"/>
                    </a:moveTo>
                    <a:cubicBezTo>
                      <a:pt x="54041" y="26020"/>
                      <a:pt x="26020" y="52039"/>
                      <a:pt x="26020" y="86065"/>
                    </a:cubicBezTo>
                    <a:lnTo>
                      <a:pt x="26020" y="348263"/>
                    </a:lnTo>
                    <a:cubicBezTo>
                      <a:pt x="26020" y="380288"/>
                      <a:pt x="52040" y="408309"/>
                      <a:pt x="86065" y="408309"/>
                    </a:cubicBezTo>
                    <a:lnTo>
                      <a:pt x="604459" y="408309"/>
                    </a:lnTo>
                    <a:cubicBezTo>
                      <a:pt x="636483" y="408309"/>
                      <a:pt x="664505" y="382289"/>
                      <a:pt x="664505" y="348263"/>
                    </a:cubicBezTo>
                    <a:lnTo>
                      <a:pt x="664505" y="86065"/>
                    </a:lnTo>
                    <a:cubicBezTo>
                      <a:pt x="664505" y="54041"/>
                      <a:pt x="638485" y="26020"/>
                      <a:pt x="604459" y="26020"/>
                    </a:cubicBezTo>
                    <a:lnTo>
                      <a:pt x="86065" y="26020"/>
                    </a:lnTo>
                    <a:close/>
                    <a:moveTo>
                      <a:pt x="594452" y="366277"/>
                    </a:moveTo>
                    <a:cubicBezTo>
                      <a:pt x="590449" y="366277"/>
                      <a:pt x="588447" y="364276"/>
                      <a:pt x="586445" y="362274"/>
                    </a:cubicBezTo>
                    <a:lnTo>
                      <a:pt x="434330" y="236179"/>
                    </a:lnTo>
                    <a:lnTo>
                      <a:pt x="354269" y="298226"/>
                    </a:lnTo>
                    <a:cubicBezTo>
                      <a:pt x="350266" y="302229"/>
                      <a:pt x="342260" y="302229"/>
                      <a:pt x="338257" y="298226"/>
                    </a:cubicBezTo>
                    <a:lnTo>
                      <a:pt x="258196" y="236179"/>
                    </a:lnTo>
                    <a:lnTo>
                      <a:pt x="106080" y="364276"/>
                    </a:lnTo>
                    <a:cubicBezTo>
                      <a:pt x="100076" y="368279"/>
                      <a:pt x="92070" y="368279"/>
                      <a:pt x="86065" y="362274"/>
                    </a:cubicBezTo>
                    <a:cubicBezTo>
                      <a:pt x="82062" y="356270"/>
                      <a:pt x="82062" y="348263"/>
                      <a:pt x="88067" y="344260"/>
                    </a:cubicBezTo>
                    <a:lnTo>
                      <a:pt x="236179" y="220167"/>
                    </a:lnTo>
                    <a:lnTo>
                      <a:pt x="88067" y="104079"/>
                    </a:lnTo>
                    <a:cubicBezTo>
                      <a:pt x="82062" y="100076"/>
                      <a:pt x="82062" y="90068"/>
                      <a:pt x="86065" y="86065"/>
                    </a:cubicBezTo>
                    <a:cubicBezTo>
                      <a:pt x="90069" y="80061"/>
                      <a:pt x="100076" y="80061"/>
                      <a:pt x="104079" y="84064"/>
                    </a:cubicBezTo>
                    <a:lnTo>
                      <a:pt x="344262" y="272206"/>
                    </a:lnTo>
                    <a:lnTo>
                      <a:pt x="584444" y="84064"/>
                    </a:lnTo>
                    <a:cubicBezTo>
                      <a:pt x="590449" y="80061"/>
                      <a:pt x="598455" y="80061"/>
                      <a:pt x="602458" y="86065"/>
                    </a:cubicBezTo>
                    <a:cubicBezTo>
                      <a:pt x="606460" y="92069"/>
                      <a:pt x="606460" y="100076"/>
                      <a:pt x="600456" y="104079"/>
                    </a:cubicBezTo>
                    <a:lnTo>
                      <a:pt x="452344" y="220167"/>
                    </a:lnTo>
                    <a:lnTo>
                      <a:pt x="600456" y="344260"/>
                    </a:lnTo>
                    <a:cubicBezTo>
                      <a:pt x="606460" y="348263"/>
                      <a:pt x="606460" y="358271"/>
                      <a:pt x="602458" y="362274"/>
                    </a:cubicBezTo>
                    <a:cubicBezTo>
                      <a:pt x="600456" y="364276"/>
                      <a:pt x="598455" y="366277"/>
                      <a:pt x="594452" y="366277"/>
                    </a:cubicBez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31" name="Group 30">
              <a:extLst>
                <a:ext uri="{FF2B5EF4-FFF2-40B4-BE49-F238E27FC236}">
                  <a16:creationId xmlns:a16="http://schemas.microsoft.com/office/drawing/2014/main" id="{CDB617C0-4189-9FDD-5E8B-E6F10B80A40A}"/>
                </a:ext>
              </a:extLst>
            </p:cNvPr>
            <p:cNvGrpSpPr/>
            <p:nvPr/>
          </p:nvGrpSpPr>
          <p:grpSpPr>
            <a:xfrm rot="19439319">
              <a:off x="7401469" y="4174436"/>
              <a:ext cx="1810245" cy="1767674"/>
              <a:chOff x="7198600" y="1797400"/>
              <a:chExt cx="1810245" cy="1767674"/>
            </a:xfrm>
            <a:noFill/>
          </p:grpSpPr>
          <p:grpSp>
            <p:nvGrpSpPr>
              <p:cNvPr id="32" name="Group 31">
                <a:extLst>
                  <a:ext uri="{FF2B5EF4-FFF2-40B4-BE49-F238E27FC236}">
                    <a16:creationId xmlns:a16="http://schemas.microsoft.com/office/drawing/2014/main" id="{98E6E049-E08B-BC83-3B8F-CCFBEE8AF281}"/>
                  </a:ext>
                </a:extLst>
              </p:cNvPr>
              <p:cNvGrpSpPr/>
              <p:nvPr/>
            </p:nvGrpSpPr>
            <p:grpSpPr>
              <a:xfrm>
                <a:off x="7198600" y="1797400"/>
                <a:ext cx="1810245" cy="1767674"/>
                <a:chOff x="7198600" y="1797400"/>
                <a:chExt cx="1810245" cy="1767674"/>
              </a:xfrm>
              <a:grpFill/>
            </p:grpSpPr>
            <p:sp>
              <p:nvSpPr>
                <p:cNvPr id="34" name="Freeform: Shape 33">
                  <a:extLst>
                    <a:ext uri="{FF2B5EF4-FFF2-40B4-BE49-F238E27FC236}">
                      <a16:creationId xmlns:a16="http://schemas.microsoft.com/office/drawing/2014/main" id="{90861BA5-2A4F-A0A9-E15B-D6187B031469}"/>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35" name="Freeform: Shape 34">
                  <a:extLst>
                    <a:ext uri="{FF2B5EF4-FFF2-40B4-BE49-F238E27FC236}">
                      <a16:creationId xmlns:a16="http://schemas.microsoft.com/office/drawing/2014/main" id="{0EC6FA0E-E191-EB26-D2F4-7C6A04271970}"/>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33" name="Freeform: Shape 32">
                <a:extLst>
                  <a:ext uri="{FF2B5EF4-FFF2-40B4-BE49-F238E27FC236}">
                    <a16:creationId xmlns:a16="http://schemas.microsoft.com/office/drawing/2014/main" id="{598A352C-9BDC-2DD1-477E-6D0D98287F52}"/>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40" name="Group 39">
            <a:extLst>
              <a:ext uri="{FF2B5EF4-FFF2-40B4-BE49-F238E27FC236}">
                <a16:creationId xmlns:a16="http://schemas.microsoft.com/office/drawing/2014/main" id="{5400D103-E9A9-5CED-5D0E-F37D4F799684}"/>
              </a:ext>
            </a:extLst>
          </p:cNvPr>
          <p:cNvGrpSpPr/>
          <p:nvPr/>
        </p:nvGrpSpPr>
        <p:grpSpPr>
          <a:xfrm>
            <a:off x="7551313" y="4530011"/>
            <a:ext cx="3099828" cy="1932710"/>
            <a:chOff x="7621410" y="3314187"/>
            <a:chExt cx="3409811" cy="2125981"/>
          </a:xfrm>
        </p:grpSpPr>
        <p:grpSp>
          <p:nvGrpSpPr>
            <p:cNvPr id="41" name="Group 40">
              <a:extLst>
                <a:ext uri="{FF2B5EF4-FFF2-40B4-BE49-F238E27FC236}">
                  <a16:creationId xmlns:a16="http://schemas.microsoft.com/office/drawing/2014/main" id="{C7C3A502-F928-1EC5-ADE0-09BE81D96812}"/>
                </a:ext>
              </a:extLst>
            </p:cNvPr>
            <p:cNvGrpSpPr/>
            <p:nvPr/>
          </p:nvGrpSpPr>
          <p:grpSpPr>
            <a:xfrm>
              <a:off x="9117775" y="3314187"/>
              <a:ext cx="1913446" cy="1740701"/>
              <a:chOff x="9117775" y="3527547"/>
              <a:chExt cx="1913446" cy="1740701"/>
            </a:xfrm>
          </p:grpSpPr>
          <p:grpSp>
            <p:nvGrpSpPr>
              <p:cNvPr id="47" name="Group 46">
                <a:extLst>
                  <a:ext uri="{FF2B5EF4-FFF2-40B4-BE49-F238E27FC236}">
                    <a16:creationId xmlns:a16="http://schemas.microsoft.com/office/drawing/2014/main" id="{01665840-1D74-E1CD-AF5C-6520680A8AD0}"/>
                  </a:ext>
                </a:extLst>
              </p:cNvPr>
              <p:cNvGrpSpPr/>
              <p:nvPr/>
            </p:nvGrpSpPr>
            <p:grpSpPr>
              <a:xfrm>
                <a:off x="9117775" y="3527547"/>
                <a:ext cx="1913446" cy="1740701"/>
                <a:chOff x="9117775" y="3527547"/>
                <a:chExt cx="1913446" cy="1740701"/>
              </a:xfrm>
            </p:grpSpPr>
            <p:sp>
              <p:nvSpPr>
                <p:cNvPr id="49" name="Freeform: Shape 48">
                  <a:extLst>
                    <a:ext uri="{FF2B5EF4-FFF2-40B4-BE49-F238E27FC236}">
                      <a16:creationId xmlns:a16="http://schemas.microsoft.com/office/drawing/2014/main" id="{26571883-DEA1-2843-DB0D-E08A267A1F78}"/>
                    </a:ext>
                  </a:extLst>
                </p:cNvPr>
                <p:cNvSpPr/>
                <p:nvPr/>
              </p:nvSpPr>
              <p:spPr>
                <a:xfrm>
                  <a:off x="9117775" y="3527547"/>
                  <a:ext cx="1913446" cy="1700949"/>
                </a:xfrm>
                <a:custGeom>
                  <a:avLst/>
                  <a:gdLst>
                    <a:gd name="connsiteX0" fmla="*/ 779568 w 1913446"/>
                    <a:gd name="connsiteY0" fmla="*/ 1700950 h 1700949"/>
                    <a:gd name="connsiteX1" fmla="*/ 815596 w 1913446"/>
                    <a:gd name="connsiteY1" fmla="*/ 1670927 h 1700949"/>
                    <a:gd name="connsiteX2" fmla="*/ 1273944 w 1913446"/>
                    <a:gd name="connsiteY2" fmla="*/ 1198570 h 1700949"/>
                    <a:gd name="connsiteX3" fmla="*/ 1852383 w 1913446"/>
                    <a:gd name="connsiteY3" fmla="*/ 602118 h 1700949"/>
                    <a:gd name="connsiteX4" fmla="*/ 1742300 w 1913446"/>
                    <a:gd name="connsiteY4" fmla="*/ 261861 h 1700949"/>
                    <a:gd name="connsiteX5" fmla="*/ 923678 w 1913446"/>
                    <a:gd name="connsiteY5" fmla="*/ 117752 h 1700949"/>
                    <a:gd name="connsiteX6" fmla="*/ 275185 w 1913446"/>
                    <a:gd name="connsiteY6" fmla="*/ 3665 h 1700949"/>
                    <a:gd name="connsiteX7" fmla="*/ 37005 w 1913446"/>
                    <a:gd name="connsiteY7" fmla="*/ 331914 h 1700949"/>
                    <a:gd name="connsiteX8" fmla="*/ 395276 w 1913446"/>
                    <a:gd name="connsiteY8" fmla="*/ 824286 h 1700949"/>
                    <a:gd name="connsiteX9" fmla="*/ 405284 w 1913446"/>
                    <a:gd name="connsiteY9" fmla="*/ 840298 h 1700949"/>
                    <a:gd name="connsiteX10" fmla="*/ 821600 w 1913446"/>
                    <a:gd name="connsiteY10" fmla="*/ 1432747 h 1700949"/>
                    <a:gd name="connsiteX11" fmla="*/ 779568 w 1913446"/>
                    <a:gd name="connsiteY11" fmla="*/ 1700950 h 170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3446" h="1700949">
                      <a:moveTo>
                        <a:pt x="779568" y="1700950"/>
                      </a:moveTo>
                      <a:cubicBezTo>
                        <a:pt x="791578" y="1692944"/>
                        <a:pt x="803586" y="1682936"/>
                        <a:pt x="815596" y="1670927"/>
                      </a:cubicBezTo>
                      <a:lnTo>
                        <a:pt x="1273944" y="1198570"/>
                      </a:lnTo>
                      <a:lnTo>
                        <a:pt x="1852383" y="602118"/>
                      </a:lnTo>
                      <a:cubicBezTo>
                        <a:pt x="1970473" y="480026"/>
                        <a:pt x="1908426" y="291883"/>
                        <a:pt x="1742300" y="261861"/>
                      </a:cubicBezTo>
                      <a:lnTo>
                        <a:pt x="923678" y="117752"/>
                      </a:lnTo>
                      <a:lnTo>
                        <a:pt x="275185" y="3665"/>
                      </a:lnTo>
                      <a:cubicBezTo>
                        <a:pt x="79036" y="-30360"/>
                        <a:pt x="-73079" y="179799"/>
                        <a:pt x="37005" y="331914"/>
                      </a:cubicBezTo>
                      <a:lnTo>
                        <a:pt x="395276" y="824286"/>
                      </a:lnTo>
                      <a:cubicBezTo>
                        <a:pt x="399279" y="830291"/>
                        <a:pt x="403282" y="834294"/>
                        <a:pt x="405284" y="840298"/>
                      </a:cubicBezTo>
                      <a:lnTo>
                        <a:pt x="821600" y="1432747"/>
                      </a:lnTo>
                      <a:cubicBezTo>
                        <a:pt x="883648" y="1520813"/>
                        <a:pt x="857628" y="1632898"/>
                        <a:pt x="779568" y="1700950"/>
                      </a:cubicBezTo>
                      <a:close/>
                    </a:path>
                  </a:pathLst>
                </a:custGeom>
                <a:solidFill>
                  <a:srgbClr val="FCD06A"/>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50" name="Freeform: Shape 49">
                  <a:extLst>
                    <a:ext uri="{FF2B5EF4-FFF2-40B4-BE49-F238E27FC236}">
                      <a16:creationId xmlns:a16="http://schemas.microsoft.com/office/drawing/2014/main" id="{A22B7B96-001B-E146-5261-A954872ED801}"/>
                    </a:ext>
                  </a:extLst>
                </p:cNvPr>
                <p:cNvSpPr/>
                <p:nvPr/>
              </p:nvSpPr>
              <p:spPr>
                <a:xfrm>
                  <a:off x="9521057" y="4365843"/>
                  <a:ext cx="452412" cy="902405"/>
                </a:xfrm>
                <a:custGeom>
                  <a:avLst/>
                  <a:gdLst>
                    <a:gd name="connsiteX0" fmla="*/ 416317 w 452412"/>
                    <a:gd name="connsiteY0" fmla="*/ 592448 h 902405"/>
                    <a:gd name="connsiteX1" fmla="*/ 0 w 452412"/>
                    <a:gd name="connsiteY1" fmla="*/ 0 h 902405"/>
                    <a:gd name="connsiteX2" fmla="*/ 26020 w 452412"/>
                    <a:gd name="connsiteY2" fmla="*/ 96073 h 902405"/>
                    <a:gd name="connsiteX3" fmla="*/ 26020 w 452412"/>
                    <a:gd name="connsiteY3" fmla="*/ 704533 h 902405"/>
                    <a:gd name="connsiteX4" fmla="*/ 376286 w 452412"/>
                    <a:gd name="connsiteY4" fmla="*/ 858650 h 902405"/>
                    <a:gd name="connsiteX5" fmla="*/ 416317 w 452412"/>
                    <a:gd name="connsiteY5" fmla="*/ 592448 h 90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12" h="902405">
                      <a:moveTo>
                        <a:pt x="416317" y="592448"/>
                      </a:moveTo>
                      <a:lnTo>
                        <a:pt x="0" y="0"/>
                      </a:lnTo>
                      <a:cubicBezTo>
                        <a:pt x="18014" y="30023"/>
                        <a:pt x="26020" y="62047"/>
                        <a:pt x="26020" y="96073"/>
                      </a:cubicBezTo>
                      <a:lnTo>
                        <a:pt x="26020" y="704533"/>
                      </a:lnTo>
                      <a:cubicBezTo>
                        <a:pt x="26020" y="878665"/>
                        <a:pt x="234178" y="958726"/>
                        <a:pt x="376286" y="858650"/>
                      </a:cubicBezTo>
                      <a:cubicBezTo>
                        <a:pt x="454345" y="794601"/>
                        <a:pt x="480365" y="682516"/>
                        <a:pt x="416317" y="592448"/>
                      </a:cubicBezTo>
                      <a:close/>
                    </a:path>
                  </a:pathLst>
                </a:custGeom>
                <a:solidFill>
                  <a:srgbClr val="C7A453"/>
                </a:solid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48" name="Freeform: Shape 47">
                <a:extLst>
                  <a:ext uri="{FF2B5EF4-FFF2-40B4-BE49-F238E27FC236}">
                    <a16:creationId xmlns:a16="http://schemas.microsoft.com/office/drawing/2014/main" id="{4895859A-7CDD-7805-B9FC-5B0A2DC3415A}"/>
                  </a:ext>
                </a:extLst>
              </p:cNvPr>
              <p:cNvSpPr/>
              <p:nvPr/>
            </p:nvSpPr>
            <p:spPr>
              <a:xfrm>
                <a:off x="9793264" y="3889483"/>
                <a:ext cx="636483" cy="550416"/>
              </a:xfrm>
              <a:custGeom>
                <a:avLst/>
                <a:gdLst>
                  <a:gd name="connsiteX0" fmla="*/ 562427 w 636483"/>
                  <a:gd name="connsiteY0" fmla="*/ 550416 h 550416"/>
                  <a:gd name="connsiteX1" fmla="*/ 74056 w 636483"/>
                  <a:gd name="connsiteY1" fmla="*/ 550416 h 550416"/>
                  <a:gd name="connsiteX2" fmla="*/ 0 w 636483"/>
                  <a:gd name="connsiteY2" fmla="*/ 476360 h 550416"/>
                  <a:gd name="connsiteX3" fmla="*/ 0 w 636483"/>
                  <a:gd name="connsiteY3" fmla="*/ 356270 h 550416"/>
                  <a:gd name="connsiteX4" fmla="*/ 14011 w 636483"/>
                  <a:gd name="connsiteY4" fmla="*/ 342259 h 550416"/>
                  <a:gd name="connsiteX5" fmla="*/ 28021 w 636483"/>
                  <a:gd name="connsiteY5" fmla="*/ 356270 h 550416"/>
                  <a:gd name="connsiteX6" fmla="*/ 28021 w 636483"/>
                  <a:gd name="connsiteY6" fmla="*/ 476360 h 550416"/>
                  <a:gd name="connsiteX7" fmla="*/ 74056 w 636483"/>
                  <a:gd name="connsiteY7" fmla="*/ 522395 h 550416"/>
                  <a:gd name="connsiteX8" fmla="*/ 562427 w 636483"/>
                  <a:gd name="connsiteY8" fmla="*/ 522395 h 550416"/>
                  <a:gd name="connsiteX9" fmla="*/ 608462 w 636483"/>
                  <a:gd name="connsiteY9" fmla="*/ 476360 h 550416"/>
                  <a:gd name="connsiteX10" fmla="*/ 608462 w 636483"/>
                  <a:gd name="connsiteY10" fmla="*/ 356270 h 550416"/>
                  <a:gd name="connsiteX11" fmla="*/ 622473 w 636483"/>
                  <a:gd name="connsiteY11" fmla="*/ 342259 h 550416"/>
                  <a:gd name="connsiteX12" fmla="*/ 636483 w 636483"/>
                  <a:gd name="connsiteY12" fmla="*/ 356270 h 550416"/>
                  <a:gd name="connsiteX13" fmla="*/ 636483 w 636483"/>
                  <a:gd name="connsiteY13" fmla="*/ 476360 h 550416"/>
                  <a:gd name="connsiteX14" fmla="*/ 562427 w 636483"/>
                  <a:gd name="connsiteY14" fmla="*/ 550416 h 550416"/>
                  <a:gd name="connsiteX15" fmla="*/ 344262 w 636483"/>
                  <a:gd name="connsiteY15" fmla="*/ 394298 h 550416"/>
                  <a:gd name="connsiteX16" fmla="*/ 294224 w 636483"/>
                  <a:gd name="connsiteY16" fmla="*/ 394298 h 550416"/>
                  <a:gd name="connsiteX17" fmla="*/ 258196 w 636483"/>
                  <a:gd name="connsiteY17" fmla="*/ 354268 h 550416"/>
                  <a:gd name="connsiteX18" fmla="*/ 258196 w 636483"/>
                  <a:gd name="connsiteY18" fmla="*/ 294222 h 550416"/>
                  <a:gd name="connsiteX19" fmla="*/ 294224 w 636483"/>
                  <a:gd name="connsiteY19" fmla="*/ 254192 h 550416"/>
                  <a:gd name="connsiteX20" fmla="*/ 344262 w 636483"/>
                  <a:gd name="connsiteY20" fmla="*/ 254192 h 550416"/>
                  <a:gd name="connsiteX21" fmla="*/ 380289 w 636483"/>
                  <a:gd name="connsiteY21" fmla="*/ 294222 h 550416"/>
                  <a:gd name="connsiteX22" fmla="*/ 380289 w 636483"/>
                  <a:gd name="connsiteY22" fmla="*/ 354268 h 550416"/>
                  <a:gd name="connsiteX23" fmla="*/ 344262 w 636483"/>
                  <a:gd name="connsiteY23" fmla="*/ 394298 h 550416"/>
                  <a:gd name="connsiteX24" fmla="*/ 292222 w 636483"/>
                  <a:gd name="connsiteY24" fmla="*/ 282214 h 550416"/>
                  <a:gd name="connsiteX25" fmla="*/ 284216 w 636483"/>
                  <a:gd name="connsiteY25" fmla="*/ 294222 h 550416"/>
                  <a:gd name="connsiteX26" fmla="*/ 284216 w 636483"/>
                  <a:gd name="connsiteY26" fmla="*/ 354268 h 550416"/>
                  <a:gd name="connsiteX27" fmla="*/ 292222 w 636483"/>
                  <a:gd name="connsiteY27" fmla="*/ 366277 h 550416"/>
                  <a:gd name="connsiteX28" fmla="*/ 342260 w 636483"/>
                  <a:gd name="connsiteY28" fmla="*/ 366277 h 550416"/>
                  <a:gd name="connsiteX29" fmla="*/ 350266 w 636483"/>
                  <a:gd name="connsiteY29" fmla="*/ 354268 h 550416"/>
                  <a:gd name="connsiteX30" fmla="*/ 350266 w 636483"/>
                  <a:gd name="connsiteY30" fmla="*/ 294222 h 550416"/>
                  <a:gd name="connsiteX31" fmla="*/ 342260 w 636483"/>
                  <a:gd name="connsiteY31" fmla="*/ 282214 h 550416"/>
                  <a:gd name="connsiteX32" fmla="*/ 292222 w 636483"/>
                  <a:gd name="connsiteY32" fmla="*/ 282214 h 550416"/>
                  <a:gd name="connsiteX33" fmla="*/ 562427 w 636483"/>
                  <a:gd name="connsiteY33" fmla="*/ 338256 h 550416"/>
                  <a:gd name="connsiteX34" fmla="*/ 418318 w 636483"/>
                  <a:gd name="connsiteY34" fmla="*/ 338256 h 550416"/>
                  <a:gd name="connsiteX35" fmla="*/ 404307 w 636483"/>
                  <a:gd name="connsiteY35" fmla="*/ 324245 h 550416"/>
                  <a:gd name="connsiteX36" fmla="*/ 418318 w 636483"/>
                  <a:gd name="connsiteY36" fmla="*/ 310235 h 550416"/>
                  <a:gd name="connsiteX37" fmla="*/ 562427 w 636483"/>
                  <a:gd name="connsiteY37" fmla="*/ 310235 h 550416"/>
                  <a:gd name="connsiteX38" fmla="*/ 608462 w 636483"/>
                  <a:gd name="connsiteY38" fmla="*/ 264200 h 550416"/>
                  <a:gd name="connsiteX39" fmla="*/ 608462 w 636483"/>
                  <a:gd name="connsiteY39" fmla="*/ 170129 h 550416"/>
                  <a:gd name="connsiteX40" fmla="*/ 562427 w 636483"/>
                  <a:gd name="connsiteY40" fmla="*/ 124094 h 550416"/>
                  <a:gd name="connsiteX41" fmla="*/ 74056 w 636483"/>
                  <a:gd name="connsiteY41" fmla="*/ 124094 h 550416"/>
                  <a:gd name="connsiteX42" fmla="*/ 28021 w 636483"/>
                  <a:gd name="connsiteY42" fmla="*/ 170129 h 550416"/>
                  <a:gd name="connsiteX43" fmla="*/ 28021 w 636483"/>
                  <a:gd name="connsiteY43" fmla="*/ 264200 h 550416"/>
                  <a:gd name="connsiteX44" fmla="*/ 74056 w 636483"/>
                  <a:gd name="connsiteY44" fmla="*/ 310235 h 550416"/>
                  <a:gd name="connsiteX45" fmla="*/ 218166 w 636483"/>
                  <a:gd name="connsiteY45" fmla="*/ 310235 h 550416"/>
                  <a:gd name="connsiteX46" fmla="*/ 232176 w 636483"/>
                  <a:gd name="connsiteY46" fmla="*/ 324245 h 550416"/>
                  <a:gd name="connsiteX47" fmla="*/ 218166 w 636483"/>
                  <a:gd name="connsiteY47" fmla="*/ 338256 h 550416"/>
                  <a:gd name="connsiteX48" fmla="*/ 74056 w 636483"/>
                  <a:gd name="connsiteY48" fmla="*/ 338256 h 550416"/>
                  <a:gd name="connsiteX49" fmla="*/ 0 w 636483"/>
                  <a:gd name="connsiteY49" fmla="*/ 264200 h 550416"/>
                  <a:gd name="connsiteX50" fmla="*/ 0 w 636483"/>
                  <a:gd name="connsiteY50" fmla="*/ 170129 h 550416"/>
                  <a:gd name="connsiteX51" fmla="*/ 74056 w 636483"/>
                  <a:gd name="connsiteY51" fmla="*/ 96073 h 550416"/>
                  <a:gd name="connsiteX52" fmla="*/ 562427 w 636483"/>
                  <a:gd name="connsiteY52" fmla="*/ 96073 h 550416"/>
                  <a:gd name="connsiteX53" fmla="*/ 636483 w 636483"/>
                  <a:gd name="connsiteY53" fmla="*/ 170129 h 550416"/>
                  <a:gd name="connsiteX54" fmla="*/ 636483 w 636483"/>
                  <a:gd name="connsiteY54" fmla="*/ 274207 h 550416"/>
                  <a:gd name="connsiteX55" fmla="*/ 634482 w 636483"/>
                  <a:gd name="connsiteY55" fmla="*/ 282214 h 550416"/>
                  <a:gd name="connsiteX56" fmla="*/ 562427 w 636483"/>
                  <a:gd name="connsiteY56" fmla="*/ 338256 h 550416"/>
                  <a:gd name="connsiteX57" fmla="*/ 424322 w 636483"/>
                  <a:gd name="connsiteY57" fmla="*/ 74056 h 550416"/>
                  <a:gd name="connsiteX58" fmla="*/ 410311 w 636483"/>
                  <a:gd name="connsiteY58" fmla="*/ 60045 h 550416"/>
                  <a:gd name="connsiteX59" fmla="*/ 372283 w 636483"/>
                  <a:gd name="connsiteY59" fmla="*/ 28021 h 550416"/>
                  <a:gd name="connsiteX60" fmla="*/ 266203 w 636483"/>
                  <a:gd name="connsiteY60" fmla="*/ 28021 h 550416"/>
                  <a:gd name="connsiteX61" fmla="*/ 228173 w 636483"/>
                  <a:gd name="connsiteY61" fmla="*/ 60045 h 550416"/>
                  <a:gd name="connsiteX62" fmla="*/ 214163 w 636483"/>
                  <a:gd name="connsiteY62" fmla="*/ 74056 h 550416"/>
                  <a:gd name="connsiteX63" fmla="*/ 200152 w 636483"/>
                  <a:gd name="connsiteY63" fmla="*/ 60045 h 550416"/>
                  <a:gd name="connsiteX64" fmla="*/ 266203 w 636483"/>
                  <a:gd name="connsiteY64" fmla="*/ 0 h 550416"/>
                  <a:gd name="connsiteX65" fmla="*/ 372283 w 636483"/>
                  <a:gd name="connsiteY65" fmla="*/ 0 h 550416"/>
                  <a:gd name="connsiteX66" fmla="*/ 438333 w 636483"/>
                  <a:gd name="connsiteY66" fmla="*/ 60045 h 550416"/>
                  <a:gd name="connsiteX67" fmla="*/ 424322 w 636483"/>
                  <a:gd name="connsiteY67" fmla="*/ 74056 h 55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36483" h="550416">
                    <a:moveTo>
                      <a:pt x="562427" y="550416"/>
                    </a:moveTo>
                    <a:lnTo>
                      <a:pt x="74056" y="550416"/>
                    </a:lnTo>
                    <a:cubicBezTo>
                      <a:pt x="34026" y="550416"/>
                      <a:pt x="0" y="518392"/>
                      <a:pt x="0" y="476360"/>
                    </a:cubicBezTo>
                    <a:lnTo>
                      <a:pt x="0" y="356270"/>
                    </a:lnTo>
                    <a:cubicBezTo>
                      <a:pt x="0" y="348263"/>
                      <a:pt x="6004" y="342259"/>
                      <a:pt x="14011" y="342259"/>
                    </a:cubicBezTo>
                    <a:cubicBezTo>
                      <a:pt x="22017" y="342259"/>
                      <a:pt x="28021" y="348263"/>
                      <a:pt x="28021" y="356270"/>
                    </a:cubicBezTo>
                    <a:lnTo>
                      <a:pt x="28021" y="476360"/>
                    </a:lnTo>
                    <a:cubicBezTo>
                      <a:pt x="28021" y="502380"/>
                      <a:pt x="48037" y="522395"/>
                      <a:pt x="74056" y="522395"/>
                    </a:cubicBezTo>
                    <a:lnTo>
                      <a:pt x="562427" y="522395"/>
                    </a:lnTo>
                    <a:cubicBezTo>
                      <a:pt x="588447" y="522395"/>
                      <a:pt x="608462" y="502380"/>
                      <a:pt x="608462" y="476360"/>
                    </a:cubicBezTo>
                    <a:lnTo>
                      <a:pt x="608462" y="356270"/>
                    </a:lnTo>
                    <a:cubicBezTo>
                      <a:pt x="608462" y="348263"/>
                      <a:pt x="614467" y="342259"/>
                      <a:pt x="622473" y="342259"/>
                    </a:cubicBezTo>
                    <a:cubicBezTo>
                      <a:pt x="630479" y="342259"/>
                      <a:pt x="636483" y="348263"/>
                      <a:pt x="636483" y="356270"/>
                    </a:cubicBezTo>
                    <a:lnTo>
                      <a:pt x="636483" y="476360"/>
                    </a:lnTo>
                    <a:cubicBezTo>
                      <a:pt x="636483" y="518392"/>
                      <a:pt x="602458" y="550416"/>
                      <a:pt x="562427" y="550416"/>
                    </a:cubicBezTo>
                    <a:close/>
                    <a:moveTo>
                      <a:pt x="344262" y="394298"/>
                    </a:moveTo>
                    <a:lnTo>
                      <a:pt x="294224" y="394298"/>
                    </a:lnTo>
                    <a:cubicBezTo>
                      <a:pt x="274208" y="394298"/>
                      <a:pt x="258196" y="376285"/>
                      <a:pt x="258196" y="354268"/>
                    </a:cubicBezTo>
                    <a:lnTo>
                      <a:pt x="258196" y="294222"/>
                    </a:lnTo>
                    <a:cubicBezTo>
                      <a:pt x="258196" y="272206"/>
                      <a:pt x="274208" y="254192"/>
                      <a:pt x="294224" y="254192"/>
                    </a:cubicBezTo>
                    <a:lnTo>
                      <a:pt x="344262" y="254192"/>
                    </a:lnTo>
                    <a:cubicBezTo>
                      <a:pt x="364277" y="254192"/>
                      <a:pt x="380289" y="272206"/>
                      <a:pt x="380289" y="294222"/>
                    </a:cubicBezTo>
                    <a:lnTo>
                      <a:pt x="380289" y="354268"/>
                    </a:lnTo>
                    <a:cubicBezTo>
                      <a:pt x="380289" y="376285"/>
                      <a:pt x="364277" y="394298"/>
                      <a:pt x="344262" y="394298"/>
                    </a:cubicBezTo>
                    <a:close/>
                    <a:moveTo>
                      <a:pt x="292222" y="282214"/>
                    </a:moveTo>
                    <a:cubicBezTo>
                      <a:pt x="288219" y="282214"/>
                      <a:pt x="284216" y="288218"/>
                      <a:pt x="284216" y="294222"/>
                    </a:cubicBezTo>
                    <a:lnTo>
                      <a:pt x="284216" y="354268"/>
                    </a:lnTo>
                    <a:cubicBezTo>
                      <a:pt x="284216" y="362274"/>
                      <a:pt x="288219" y="366277"/>
                      <a:pt x="292222" y="366277"/>
                    </a:cubicBezTo>
                    <a:lnTo>
                      <a:pt x="342260" y="366277"/>
                    </a:lnTo>
                    <a:cubicBezTo>
                      <a:pt x="346263" y="366277"/>
                      <a:pt x="350266" y="360272"/>
                      <a:pt x="350266" y="354268"/>
                    </a:cubicBezTo>
                    <a:lnTo>
                      <a:pt x="350266" y="294222"/>
                    </a:lnTo>
                    <a:cubicBezTo>
                      <a:pt x="350266" y="286217"/>
                      <a:pt x="346263" y="282214"/>
                      <a:pt x="342260" y="282214"/>
                    </a:cubicBezTo>
                    <a:lnTo>
                      <a:pt x="292222" y="282214"/>
                    </a:lnTo>
                    <a:close/>
                    <a:moveTo>
                      <a:pt x="562427" y="338256"/>
                    </a:moveTo>
                    <a:lnTo>
                      <a:pt x="418318" y="338256"/>
                    </a:lnTo>
                    <a:cubicBezTo>
                      <a:pt x="410311" y="338256"/>
                      <a:pt x="404307" y="332251"/>
                      <a:pt x="404307" y="324245"/>
                    </a:cubicBezTo>
                    <a:cubicBezTo>
                      <a:pt x="404307" y="316239"/>
                      <a:pt x="410311" y="310235"/>
                      <a:pt x="418318" y="310235"/>
                    </a:cubicBezTo>
                    <a:lnTo>
                      <a:pt x="562427" y="310235"/>
                    </a:lnTo>
                    <a:cubicBezTo>
                      <a:pt x="588447" y="310235"/>
                      <a:pt x="608462" y="290220"/>
                      <a:pt x="608462" y="264200"/>
                    </a:cubicBezTo>
                    <a:lnTo>
                      <a:pt x="608462" y="170129"/>
                    </a:lnTo>
                    <a:cubicBezTo>
                      <a:pt x="608462" y="144109"/>
                      <a:pt x="588447" y="124094"/>
                      <a:pt x="562427" y="124094"/>
                    </a:cubicBezTo>
                    <a:lnTo>
                      <a:pt x="74056" y="124094"/>
                    </a:lnTo>
                    <a:cubicBezTo>
                      <a:pt x="48037" y="124094"/>
                      <a:pt x="28021" y="144109"/>
                      <a:pt x="28021" y="170129"/>
                    </a:cubicBezTo>
                    <a:lnTo>
                      <a:pt x="28021" y="264200"/>
                    </a:lnTo>
                    <a:cubicBezTo>
                      <a:pt x="28021" y="290220"/>
                      <a:pt x="48037" y="310235"/>
                      <a:pt x="74056" y="310235"/>
                    </a:cubicBezTo>
                    <a:lnTo>
                      <a:pt x="218166" y="310235"/>
                    </a:lnTo>
                    <a:cubicBezTo>
                      <a:pt x="226172" y="310235"/>
                      <a:pt x="232176" y="316239"/>
                      <a:pt x="232176" y="324245"/>
                    </a:cubicBezTo>
                    <a:cubicBezTo>
                      <a:pt x="232176" y="332251"/>
                      <a:pt x="226172" y="338256"/>
                      <a:pt x="218166" y="338256"/>
                    </a:cubicBezTo>
                    <a:lnTo>
                      <a:pt x="74056" y="338256"/>
                    </a:lnTo>
                    <a:cubicBezTo>
                      <a:pt x="34026" y="338256"/>
                      <a:pt x="0" y="306232"/>
                      <a:pt x="0" y="264200"/>
                    </a:cubicBezTo>
                    <a:lnTo>
                      <a:pt x="0" y="170129"/>
                    </a:lnTo>
                    <a:cubicBezTo>
                      <a:pt x="0" y="130098"/>
                      <a:pt x="32024" y="96073"/>
                      <a:pt x="74056" y="96073"/>
                    </a:cubicBezTo>
                    <a:lnTo>
                      <a:pt x="562427" y="96073"/>
                    </a:lnTo>
                    <a:cubicBezTo>
                      <a:pt x="602458" y="96073"/>
                      <a:pt x="636483" y="128097"/>
                      <a:pt x="636483" y="170129"/>
                    </a:cubicBezTo>
                    <a:lnTo>
                      <a:pt x="636483" y="274207"/>
                    </a:lnTo>
                    <a:cubicBezTo>
                      <a:pt x="636483" y="276209"/>
                      <a:pt x="636483" y="280212"/>
                      <a:pt x="634482" y="282214"/>
                    </a:cubicBezTo>
                    <a:cubicBezTo>
                      <a:pt x="626476" y="314238"/>
                      <a:pt x="596453" y="338256"/>
                      <a:pt x="562427" y="338256"/>
                    </a:cubicBezTo>
                    <a:close/>
                    <a:moveTo>
                      <a:pt x="424322" y="74056"/>
                    </a:moveTo>
                    <a:cubicBezTo>
                      <a:pt x="416317" y="74056"/>
                      <a:pt x="410311" y="68052"/>
                      <a:pt x="410311" y="60045"/>
                    </a:cubicBezTo>
                    <a:cubicBezTo>
                      <a:pt x="410311" y="42032"/>
                      <a:pt x="392298" y="28021"/>
                      <a:pt x="372283" y="28021"/>
                    </a:cubicBezTo>
                    <a:lnTo>
                      <a:pt x="266203" y="28021"/>
                    </a:lnTo>
                    <a:cubicBezTo>
                      <a:pt x="244186" y="28021"/>
                      <a:pt x="228173" y="42032"/>
                      <a:pt x="228173" y="60045"/>
                    </a:cubicBezTo>
                    <a:cubicBezTo>
                      <a:pt x="228173" y="68052"/>
                      <a:pt x="222169" y="74056"/>
                      <a:pt x="214163" y="74056"/>
                    </a:cubicBezTo>
                    <a:cubicBezTo>
                      <a:pt x="206156" y="74056"/>
                      <a:pt x="200152" y="68052"/>
                      <a:pt x="200152" y="60045"/>
                    </a:cubicBezTo>
                    <a:cubicBezTo>
                      <a:pt x="200152" y="26020"/>
                      <a:pt x="230175" y="0"/>
                      <a:pt x="266203" y="0"/>
                    </a:cubicBezTo>
                    <a:lnTo>
                      <a:pt x="372283" y="0"/>
                    </a:lnTo>
                    <a:cubicBezTo>
                      <a:pt x="408310" y="0"/>
                      <a:pt x="438333" y="28021"/>
                      <a:pt x="438333" y="60045"/>
                    </a:cubicBezTo>
                    <a:cubicBezTo>
                      <a:pt x="438333" y="68052"/>
                      <a:pt x="432328" y="74056"/>
                      <a:pt x="424322" y="74056"/>
                    </a:cubicBez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42" name="Group 41">
              <a:extLst>
                <a:ext uri="{FF2B5EF4-FFF2-40B4-BE49-F238E27FC236}">
                  <a16:creationId xmlns:a16="http://schemas.microsoft.com/office/drawing/2014/main" id="{0C1D1C16-595C-79BF-83FA-158436CA97C3}"/>
                </a:ext>
              </a:extLst>
            </p:cNvPr>
            <p:cNvGrpSpPr/>
            <p:nvPr/>
          </p:nvGrpSpPr>
          <p:grpSpPr>
            <a:xfrm rot="15128736">
              <a:off x="7600124" y="3651209"/>
              <a:ext cx="1810245" cy="1767674"/>
              <a:chOff x="7198600" y="1797400"/>
              <a:chExt cx="1810245" cy="1767674"/>
            </a:xfrm>
            <a:noFill/>
          </p:grpSpPr>
          <p:grpSp>
            <p:nvGrpSpPr>
              <p:cNvPr id="43" name="Group 42">
                <a:extLst>
                  <a:ext uri="{FF2B5EF4-FFF2-40B4-BE49-F238E27FC236}">
                    <a16:creationId xmlns:a16="http://schemas.microsoft.com/office/drawing/2014/main" id="{68ACCA0A-0B23-5FD6-E47A-0499C24BAA44}"/>
                  </a:ext>
                </a:extLst>
              </p:cNvPr>
              <p:cNvGrpSpPr/>
              <p:nvPr/>
            </p:nvGrpSpPr>
            <p:grpSpPr>
              <a:xfrm>
                <a:off x="7198600" y="1797400"/>
                <a:ext cx="1810245" cy="1767674"/>
                <a:chOff x="7198600" y="1797400"/>
                <a:chExt cx="1810245" cy="1767674"/>
              </a:xfrm>
              <a:grpFill/>
            </p:grpSpPr>
            <p:sp>
              <p:nvSpPr>
                <p:cNvPr id="45" name="Freeform: Shape 44">
                  <a:extLst>
                    <a:ext uri="{FF2B5EF4-FFF2-40B4-BE49-F238E27FC236}">
                      <a16:creationId xmlns:a16="http://schemas.microsoft.com/office/drawing/2014/main" id="{7274F59E-8329-EBAC-B647-304C2FFBB2D3}"/>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46" name="Freeform: Shape 45">
                  <a:extLst>
                    <a:ext uri="{FF2B5EF4-FFF2-40B4-BE49-F238E27FC236}">
                      <a16:creationId xmlns:a16="http://schemas.microsoft.com/office/drawing/2014/main" id="{D44DD397-8CB8-9E07-AF73-9328015840D7}"/>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44" name="Freeform: Shape 43">
                <a:extLst>
                  <a:ext uri="{FF2B5EF4-FFF2-40B4-BE49-F238E27FC236}">
                    <a16:creationId xmlns:a16="http://schemas.microsoft.com/office/drawing/2014/main" id="{D8089EDB-32FC-5C01-3E1A-AFEE18A267F1}"/>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51" name="Group 50">
            <a:extLst>
              <a:ext uri="{FF2B5EF4-FFF2-40B4-BE49-F238E27FC236}">
                <a16:creationId xmlns:a16="http://schemas.microsoft.com/office/drawing/2014/main" id="{AA7EF69A-517D-8C20-E646-2A3CDC91D061}"/>
              </a:ext>
            </a:extLst>
          </p:cNvPr>
          <p:cNvGrpSpPr/>
          <p:nvPr/>
        </p:nvGrpSpPr>
        <p:grpSpPr>
          <a:xfrm>
            <a:off x="5566409" y="4539638"/>
            <a:ext cx="3100062" cy="1886118"/>
            <a:chOff x="5172250" y="3303841"/>
            <a:chExt cx="3410068" cy="2074730"/>
          </a:xfrm>
        </p:grpSpPr>
        <p:grpSp>
          <p:nvGrpSpPr>
            <p:cNvPr id="52" name="Group 51">
              <a:extLst>
                <a:ext uri="{FF2B5EF4-FFF2-40B4-BE49-F238E27FC236}">
                  <a16:creationId xmlns:a16="http://schemas.microsoft.com/office/drawing/2014/main" id="{5A3CB4C5-1D07-E126-74AA-35A54659D9E8}"/>
                </a:ext>
              </a:extLst>
            </p:cNvPr>
            <p:cNvGrpSpPr/>
            <p:nvPr/>
          </p:nvGrpSpPr>
          <p:grpSpPr>
            <a:xfrm>
              <a:off x="5172250" y="3303841"/>
              <a:ext cx="1914180" cy="1747184"/>
              <a:chOff x="5172250" y="3517201"/>
              <a:chExt cx="1914180" cy="1747184"/>
            </a:xfrm>
          </p:grpSpPr>
          <p:grpSp>
            <p:nvGrpSpPr>
              <p:cNvPr id="58" name="Group 57">
                <a:extLst>
                  <a:ext uri="{FF2B5EF4-FFF2-40B4-BE49-F238E27FC236}">
                    <a16:creationId xmlns:a16="http://schemas.microsoft.com/office/drawing/2014/main" id="{84D9C527-94B5-A268-ED6C-6EBA1C2A5D11}"/>
                  </a:ext>
                </a:extLst>
              </p:cNvPr>
              <p:cNvGrpSpPr/>
              <p:nvPr/>
            </p:nvGrpSpPr>
            <p:grpSpPr>
              <a:xfrm>
                <a:off x="5172250" y="3517201"/>
                <a:ext cx="1914180" cy="1747184"/>
                <a:chOff x="5172250" y="3517201"/>
                <a:chExt cx="1914180" cy="1747184"/>
              </a:xfrm>
            </p:grpSpPr>
            <p:sp>
              <p:nvSpPr>
                <p:cNvPr id="60" name="Freeform: Shape 59">
                  <a:extLst>
                    <a:ext uri="{FF2B5EF4-FFF2-40B4-BE49-F238E27FC236}">
                      <a16:creationId xmlns:a16="http://schemas.microsoft.com/office/drawing/2014/main" id="{24965F23-A44E-592B-4FD5-2A600A0C87D5}"/>
                    </a:ext>
                  </a:extLst>
                </p:cNvPr>
                <p:cNvSpPr/>
                <p:nvPr/>
              </p:nvSpPr>
              <p:spPr>
                <a:xfrm>
                  <a:off x="5172250" y="3519203"/>
                  <a:ext cx="1684784" cy="1745182"/>
                </a:xfrm>
                <a:custGeom>
                  <a:avLst/>
                  <a:gdLst>
                    <a:gd name="connsiteX0" fmla="*/ 1684785 w 1684784"/>
                    <a:gd name="connsiteY0" fmla="*/ 0 h 1745182"/>
                    <a:gd name="connsiteX1" fmla="*/ 1638750 w 1684784"/>
                    <a:gd name="connsiteY1" fmla="*/ 4003 h 1745182"/>
                    <a:gd name="connsiteX2" fmla="*/ 990257 w 1684784"/>
                    <a:gd name="connsiteY2" fmla="*/ 118089 h 1745182"/>
                    <a:gd name="connsiteX3" fmla="*/ 171636 w 1684784"/>
                    <a:gd name="connsiteY3" fmla="*/ 262198 h 1745182"/>
                    <a:gd name="connsiteX4" fmla="*/ 61552 w 1684784"/>
                    <a:gd name="connsiteY4" fmla="*/ 602456 h 1745182"/>
                    <a:gd name="connsiteX5" fmla="*/ 639991 w 1684784"/>
                    <a:gd name="connsiteY5" fmla="*/ 1198907 h 1745182"/>
                    <a:gd name="connsiteX6" fmla="*/ 1098339 w 1684784"/>
                    <a:gd name="connsiteY6" fmla="*/ 1671265 h 1745182"/>
                    <a:gd name="connsiteX7" fmla="*/ 1484633 w 1684784"/>
                    <a:gd name="connsiteY7" fmla="*/ 1547171 h 1745182"/>
                    <a:gd name="connsiteX8" fmla="*/ 1484633 w 1684784"/>
                    <a:gd name="connsiteY8" fmla="*/ 938710 h 1745182"/>
                    <a:gd name="connsiteX9" fmla="*/ 1486634 w 1684784"/>
                    <a:gd name="connsiteY9" fmla="*/ 920697 h 1745182"/>
                    <a:gd name="connsiteX10" fmla="*/ 1496642 w 1684784"/>
                    <a:gd name="connsiteY10" fmla="*/ 198150 h 1745182"/>
                    <a:gd name="connsiteX11" fmla="*/ 1684785 w 1684784"/>
                    <a:gd name="connsiteY11" fmla="*/ 0 h 17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4784" h="1745182">
                      <a:moveTo>
                        <a:pt x="1684785" y="0"/>
                      </a:moveTo>
                      <a:cubicBezTo>
                        <a:pt x="1670774" y="0"/>
                        <a:pt x="1654762" y="0"/>
                        <a:pt x="1638750" y="4003"/>
                      </a:cubicBezTo>
                      <a:lnTo>
                        <a:pt x="990257" y="118089"/>
                      </a:lnTo>
                      <a:lnTo>
                        <a:pt x="171636" y="262198"/>
                      </a:lnTo>
                      <a:cubicBezTo>
                        <a:pt x="3508" y="292221"/>
                        <a:pt x="-56538" y="480363"/>
                        <a:pt x="61552" y="602456"/>
                      </a:cubicBezTo>
                      <a:lnTo>
                        <a:pt x="639991" y="1198907"/>
                      </a:lnTo>
                      <a:lnTo>
                        <a:pt x="1098339" y="1671265"/>
                      </a:lnTo>
                      <a:cubicBezTo>
                        <a:pt x="1236444" y="1815374"/>
                        <a:pt x="1484633" y="1735313"/>
                        <a:pt x="1484633" y="1547171"/>
                      </a:cubicBezTo>
                      <a:lnTo>
                        <a:pt x="1484633" y="938710"/>
                      </a:lnTo>
                      <a:cubicBezTo>
                        <a:pt x="1484633" y="932706"/>
                        <a:pt x="1484633" y="926701"/>
                        <a:pt x="1486634" y="920697"/>
                      </a:cubicBezTo>
                      <a:lnTo>
                        <a:pt x="1496642" y="198150"/>
                      </a:lnTo>
                      <a:cubicBezTo>
                        <a:pt x="1494640" y="84064"/>
                        <a:pt x="1582707" y="8006"/>
                        <a:pt x="1684785" y="0"/>
                      </a:cubicBezTo>
                      <a:close/>
                    </a:path>
                  </a:pathLst>
                </a:custGeom>
                <a:solidFill>
                  <a:srgbClr val="71B5CB"/>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61" name="Freeform: Shape 60">
                  <a:extLst>
                    <a:ext uri="{FF2B5EF4-FFF2-40B4-BE49-F238E27FC236}">
                      <a16:creationId xmlns:a16="http://schemas.microsoft.com/office/drawing/2014/main" id="{A0CD22DF-945A-05E5-2071-5F2A833EDEE5}"/>
                    </a:ext>
                  </a:extLst>
                </p:cNvPr>
                <p:cNvSpPr/>
                <p:nvPr/>
              </p:nvSpPr>
              <p:spPr>
                <a:xfrm>
                  <a:off x="6654881" y="3517201"/>
                  <a:ext cx="431549" cy="918695"/>
                </a:xfrm>
                <a:custGeom>
                  <a:avLst/>
                  <a:gdLst>
                    <a:gd name="connsiteX0" fmla="*/ 10008 w 431549"/>
                    <a:gd name="connsiteY0" fmla="*/ 196149 h 918695"/>
                    <a:gd name="connsiteX1" fmla="*/ 0 w 431549"/>
                    <a:gd name="connsiteY1" fmla="*/ 918695 h 918695"/>
                    <a:gd name="connsiteX2" fmla="*/ 36027 w 431549"/>
                    <a:gd name="connsiteY2" fmla="*/ 824624 h 918695"/>
                    <a:gd name="connsiteX3" fmla="*/ 394300 w 431549"/>
                    <a:gd name="connsiteY3" fmla="*/ 332252 h 918695"/>
                    <a:gd name="connsiteX4" fmla="*/ 202154 w 431549"/>
                    <a:gd name="connsiteY4" fmla="*/ 0 h 918695"/>
                    <a:gd name="connsiteX5" fmla="*/ 10008 w 431549"/>
                    <a:gd name="connsiteY5" fmla="*/ 196149 h 91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549" h="918695">
                      <a:moveTo>
                        <a:pt x="10008" y="196149"/>
                      </a:moveTo>
                      <a:lnTo>
                        <a:pt x="0" y="918695"/>
                      </a:lnTo>
                      <a:cubicBezTo>
                        <a:pt x="4003" y="884669"/>
                        <a:pt x="16012" y="852645"/>
                        <a:pt x="36027" y="824624"/>
                      </a:cubicBezTo>
                      <a:lnTo>
                        <a:pt x="394300" y="332252"/>
                      </a:lnTo>
                      <a:cubicBezTo>
                        <a:pt x="496377" y="192145"/>
                        <a:pt x="374284" y="4003"/>
                        <a:pt x="202154" y="0"/>
                      </a:cubicBezTo>
                      <a:cubicBezTo>
                        <a:pt x="100076" y="10008"/>
                        <a:pt x="12009" y="86065"/>
                        <a:pt x="10008" y="196149"/>
                      </a:cubicBezTo>
                      <a:close/>
                    </a:path>
                  </a:pathLst>
                </a:custGeom>
                <a:solidFill>
                  <a:srgbClr val="538595"/>
                </a:solid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59" name="Freeform: Shape 58">
                <a:extLst>
                  <a:ext uri="{FF2B5EF4-FFF2-40B4-BE49-F238E27FC236}">
                    <a16:creationId xmlns:a16="http://schemas.microsoft.com/office/drawing/2014/main" id="{1DA716C3-5F8A-1971-2089-0168E5B3B6D8}"/>
                  </a:ext>
                </a:extLst>
              </p:cNvPr>
              <p:cNvSpPr/>
              <p:nvPr/>
            </p:nvSpPr>
            <p:spPr>
              <a:xfrm>
                <a:off x="5798230" y="3951530"/>
                <a:ext cx="612465" cy="612463"/>
              </a:xfrm>
              <a:custGeom>
                <a:avLst/>
                <a:gdLst>
                  <a:gd name="connsiteX0" fmla="*/ 336255 w 612465"/>
                  <a:gd name="connsiteY0" fmla="*/ 612463 h 612463"/>
                  <a:gd name="connsiteX1" fmla="*/ 276210 w 612465"/>
                  <a:gd name="connsiteY1" fmla="*/ 612463 h 612463"/>
                  <a:gd name="connsiteX2" fmla="*/ 250190 w 612465"/>
                  <a:gd name="connsiteY2" fmla="*/ 590447 h 612463"/>
                  <a:gd name="connsiteX3" fmla="*/ 240182 w 612465"/>
                  <a:gd name="connsiteY3" fmla="*/ 530401 h 612463"/>
                  <a:gd name="connsiteX4" fmla="*/ 236179 w 612465"/>
                  <a:gd name="connsiteY4" fmla="*/ 524397 h 612463"/>
                  <a:gd name="connsiteX5" fmla="*/ 202154 w 612465"/>
                  <a:gd name="connsiteY5" fmla="*/ 510386 h 612463"/>
                  <a:gd name="connsiteX6" fmla="*/ 194147 w 612465"/>
                  <a:gd name="connsiteY6" fmla="*/ 510386 h 612463"/>
                  <a:gd name="connsiteX7" fmla="*/ 144109 w 612465"/>
                  <a:gd name="connsiteY7" fmla="*/ 546413 h 612463"/>
                  <a:gd name="connsiteX8" fmla="*/ 110083 w 612465"/>
                  <a:gd name="connsiteY8" fmla="*/ 544412 h 612463"/>
                  <a:gd name="connsiteX9" fmla="*/ 68052 w 612465"/>
                  <a:gd name="connsiteY9" fmla="*/ 502380 h 612463"/>
                  <a:gd name="connsiteX10" fmla="*/ 66050 w 612465"/>
                  <a:gd name="connsiteY10" fmla="*/ 468354 h 612463"/>
                  <a:gd name="connsiteX11" fmla="*/ 102078 w 612465"/>
                  <a:gd name="connsiteY11" fmla="*/ 418317 h 612463"/>
                  <a:gd name="connsiteX12" fmla="*/ 102078 w 612465"/>
                  <a:gd name="connsiteY12" fmla="*/ 410311 h 612463"/>
                  <a:gd name="connsiteX13" fmla="*/ 88067 w 612465"/>
                  <a:gd name="connsiteY13" fmla="*/ 376285 h 612463"/>
                  <a:gd name="connsiteX14" fmla="*/ 82062 w 612465"/>
                  <a:gd name="connsiteY14" fmla="*/ 372282 h 612463"/>
                  <a:gd name="connsiteX15" fmla="*/ 22016 w 612465"/>
                  <a:gd name="connsiteY15" fmla="*/ 362274 h 612463"/>
                  <a:gd name="connsiteX16" fmla="*/ 0 w 612465"/>
                  <a:gd name="connsiteY16" fmla="*/ 336254 h 612463"/>
                  <a:gd name="connsiteX17" fmla="*/ 0 w 612465"/>
                  <a:gd name="connsiteY17" fmla="*/ 276209 h 612463"/>
                  <a:gd name="connsiteX18" fmla="*/ 22016 w 612465"/>
                  <a:gd name="connsiteY18" fmla="*/ 250189 h 612463"/>
                  <a:gd name="connsiteX19" fmla="*/ 82062 w 612465"/>
                  <a:gd name="connsiteY19" fmla="*/ 240182 h 612463"/>
                  <a:gd name="connsiteX20" fmla="*/ 88067 w 612465"/>
                  <a:gd name="connsiteY20" fmla="*/ 236179 h 612463"/>
                  <a:gd name="connsiteX21" fmla="*/ 102078 w 612465"/>
                  <a:gd name="connsiteY21" fmla="*/ 202153 h 612463"/>
                  <a:gd name="connsiteX22" fmla="*/ 102078 w 612465"/>
                  <a:gd name="connsiteY22" fmla="*/ 194147 h 612463"/>
                  <a:gd name="connsiteX23" fmla="*/ 66050 w 612465"/>
                  <a:gd name="connsiteY23" fmla="*/ 144109 h 612463"/>
                  <a:gd name="connsiteX24" fmla="*/ 68052 w 612465"/>
                  <a:gd name="connsiteY24" fmla="*/ 110084 h 612463"/>
                  <a:gd name="connsiteX25" fmla="*/ 110083 w 612465"/>
                  <a:gd name="connsiteY25" fmla="*/ 68052 h 612463"/>
                  <a:gd name="connsiteX26" fmla="*/ 144109 w 612465"/>
                  <a:gd name="connsiteY26" fmla="*/ 66050 h 612463"/>
                  <a:gd name="connsiteX27" fmla="*/ 194147 w 612465"/>
                  <a:gd name="connsiteY27" fmla="*/ 102077 h 612463"/>
                  <a:gd name="connsiteX28" fmla="*/ 202154 w 612465"/>
                  <a:gd name="connsiteY28" fmla="*/ 102077 h 612463"/>
                  <a:gd name="connsiteX29" fmla="*/ 236179 w 612465"/>
                  <a:gd name="connsiteY29" fmla="*/ 88067 h 612463"/>
                  <a:gd name="connsiteX30" fmla="*/ 240182 w 612465"/>
                  <a:gd name="connsiteY30" fmla="*/ 82062 h 612463"/>
                  <a:gd name="connsiteX31" fmla="*/ 250190 w 612465"/>
                  <a:gd name="connsiteY31" fmla="*/ 22017 h 612463"/>
                  <a:gd name="connsiteX32" fmla="*/ 276210 w 612465"/>
                  <a:gd name="connsiteY32" fmla="*/ 0 h 612463"/>
                  <a:gd name="connsiteX33" fmla="*/ 336255 w 612465"/>
                  <a:gd name="connsiteY33" fmla="*/ 0 h 612463"/>
                  <a:gd name="connsiteX34" fmla="*/ 362275 w 612465"/>
                  <a:gd name="connsiteY34" fmla="*/ 22017 h 612463"/>
                  <a:gd name="connsiteX35" fmla="*/ 372282 w 612465"/>
                  <a:gd name="connsiteY35" fmla="*/ 82062 h 612463"/>
                  <a:gd name="connsiteX36" fmla="*/ 376286 w 612465"/>
                  <a:gd name="connsiteY36" fmla="*/ 88067 h 612463"/>
                  <a:gd name="connsiteX37" fmla="*/ 410311 w 612465"/>
                  <a:gd name="connsiteY37" fmla="*/ 102077 h 612463"/>
                  <a:gd name="connsiteX38" fmla="*/ 418318 w 612465"/>
                  <a:gd name="connsiteY38" fmla="*/ 102077 h 612463"/>
                  <a:gd name="connsiteX39" fmla="*/ 468356 w 612465"/>
                  <a:gd name="connsiteY39" fmla="*/ 66050 h 612463"/>
                  <a:gd name="connsiteX40" fmla="*/ 502382 w 612465"/>
                  <a:gd name="connsiteY40" fmla="*/ 68052 h 612463"/>
                  <a:gd name="connsiteX41" fmla="*/ 544413 w 612465"/>
                  <a:gd name="connsiteY41" fmla="*/ 110084 h 612463"/>
                  <a:gd name="connsiteX42" fmla="*/ 546415 w 612465"/>
                  <a:gd name="connsiteY42" fmla="*/ 144109 h 612463"/>
                  <a:gd name="connsiteX43" fmla="*/ 510387 w 612465"/>
                  <a:gd name="connsiteY43" fmla="*/ 194147 h 612463"/>
                  <a:gd name="connsiteX44" fmla="*/ 510387 w 612465"/>
                  <a:gd name="connsiteY44" fmla="*/ 202153 h 612463"/>
                  <a:gd name="connsiteX45" fmla="*/ 524398 w 612465"/>
                  <a:gd name="connsiteY45" fmla="*/ 236179 h 612463"/>
                  <a:gd name="connsiteX46" fmla="*/ 530403 w 612465"/>
                  <a:gd name="connsiteY46" fmla="*/ 240182 h 612463"/>
                  <a:gd name="connsiteX47" fmla="*/ 590448 w 612465"/>
                  <a:gd name="connsiteY47" fmla="*/ 250189 h 612463"/>
                  <a:gd name="connsiteX48" fmla="*/ 590448 w 612465"/>
                  <a:gd name="connsiteY48" fmla="*/ 250189 h 612463"/>
                  <a:gd name="connsiteX49" fmla="*/ 612465 w 612465"/>
                  <a:gd name="connsiteY49" fmla="*/ 276209 h 612463"/>
                  <a:gd name="connsiteX50" fmla="*/ 612465 w 612465"/>
                  <a:gd name="connsiteY50" fmla="*/ 336254 h 612463"/>
                  <a:gd name="connsiteX51" fmla="*/ 590448 w 612465"/>
                  <a:gd name="connsiteY51" fmla="*/ 362274 h 612463"/>
                  <a:gd name="connsiteX52" fmla="*/ 530403 w 612465"/>
                  <a:gd name="connsiteY52" fmla="*/ 372282 h 612463"/>
                  <a:gd name="connsiteX53" fmla="*/ 524398 w 612465"/>
                  <a:gd name="connsiteY53" fmla="*/ 376285 h 612463"/>
                  <a:gd name="connsiteX54" fmla="*/ 510387 w 612465"/>
                  <a:gd name="connsiteY54" fmla="*/ 410311 h 612463"/>
                  <a:gd name="connsiteX55" fmla="*/ 510387 w 612465"/>
                  <a:gd name="connsiteY55" fmla="*/ 418317 h 612463"/>
                  <a:gd name="connsiteX56" fmla="*/ 546415 w 612465"/>
                  <a:gd name="connsiteY56" fmla="*/ 468354 h 612463"/>
                  <a:gd name="connsiteX57" fmla="*/ 544413 w 612465"/>
                  <a:gd name="connsiteY57" fmla="*/ 502380 h 612463"/>
                  <a:gd name="connsiteX58" fmla="*/ 502382 w 612465"/>
                  <a:gd name="connsiteY58" fmla="*/ 544412 h 612463"/>
                  <a:gd name="connsiteX59" fmla="*/ 468356 w 612465"/>
                  <a:gd name="connsiteY59" fmla="*/ 546413 h 612463"/>
                  <a:gd name="connsiteX60" fmla="*/ 418318 w 612465"/>
                  <a:gd name="connsiteY60" fmla="*/ 510386 h 612463"/>
                  <a:gd name="connsiteX61" fmla="*/ 410311 w 612465"/>
                  <a:gd name="connsiteY61" fmla="*/ 510386 h 612463"/>
                  <a:gd name="connsiteX62" fmla="*/ 376286 w 612465"/>
                  <a:gd name="connsiteY62" fmla="*/ 524397 h 612463"/>
                  <a:gd name="connsiteX63" fmla="*/ 372282 w 612465"/>
                  <a:gd name="connsiteY63" fmla="*/ 530401 h 612463"/>
                  <a:gd name="connsiteX64" fmla="*/ 362275 w 612465"/>
                  <a:gd name="connsiteY64" fmla="*/ 590447 h 612463"/>
                  <a:gd name="connsiteX65" fmla="*/ 336255 w 612465"/>
                  <a:gd name="connsiteY65" fmla="*/ 612463 h 612463"/>
                  <a:gd name="connsiteX66" fmla="*/ 278211 w 612465"/>
                  <a:gd name="connsiteY66" fmla="*/ 584442 h 612463"/>
                  <a:gd name="connsiteX67" fmla="*/ 336255 w 612465"/>
                  <a:gd name="connsiteY67" fmla="*/ 584442 h 612463"/>
                  <a:gd name="connsiteX68" fmla="*/ 346263 w 612465"/>
                  <a:gd name="connsiteY68" fmla="*/ 524397 h 612463"/>
                  <a:gd name="connsiteX69" fmla="*/ 370281 w 612465"/>
                  <a:gd name="connsiteY69" fmla="*/ 496375 h 612463"/>
                  <a:gd name="connsiteX70" fmla="*/ 400304 w 612465"/>
                  <a:gd name="connsiteY70" fmla="*/ 484367 h 612463"/>
                  <a:gd name="connsiteX71" fmla="*/ 436331 w 612465"/>
                  <a:gd name="connsiteY71" fmla="*/ 486368 h 612463"/>
                  <a:gd name="connsiteX72" fmla="*/ 484368 w 612465"/>
                  <a:gd name="connsiteY72" fmla="*/ 522395 h 612463"/>
                  <a:gd name="connsiteX73" fmla="*/ 524398 w 612465"/>
                  <a:gd name="connsiteY73" fmla="*/ 482365 h 612463"/>
                  <a:gd name="connsiteX74" fmla="*/ 488371 w 612465"/>
                  <a:gd name="connsiteY74" fmla="*/ 434329 h 612463"/>
                  <a:gd name="connsiteX75" fmla="*/ 486369 w 612465"/>
                  <a:gd name="connsiteY75" fmla="*/ 398301 h 612463"/>
                  <a:gd name="connsiteX76" fmla="*/ 498378 w 612465"/>
                  <a:gd name="connsiteY76" fmla="*/ 368279 h 612463"/>
                  <a:gd name="connsiteX77" fmla="*/ 526400 w 612465"/>
                  <a:gd name="connsiteY77" fmla="*/ 344261 h 612463"/>
                  <a:gd name="connsiteX78" fmla="*/ 586445 w 612465"/>
                  <a:gd name="connsiteY78" fmla="*/ 334253 h 612463"/>
                  <a:gd name="connsiteX79" fmla="*/ 586445 w 612465"/>
                  <a:gd name="connsiteY79" fmla="*/ 276209 h 612463"/>
                  <a:gd name="connsiteX80" fmla="*/ 528401 w 612465"/>
                  <a:gd name="connsiteY80" fmla="*/ 264200 h 612463"/>
                  <a:gd name="connsiteX81" fmla="*/ 500380 w 612465"/>
                  <a:gd name="connsiteY81" fmla="*/ 240182 h 612463"/>
                  <a:gd name="connsiteX82" fmla="*/ 488371 w 612465"/>
                  <a:gd name="connsiteY82" fmla="*/ 210159 h 612463"/>
                  <a:gd name="connsiteX83" fmla="*/ 490372 w 612465"/>
                  <a:gd name="connsiteY83" fmla="*/ 174132 h 612463"/>
                  <a:gd name="connsiteX84" fmla="*/ 526400 w 612465"/>
                  <a:gd name="connsiteY84" fmla="*/ 126096 h 612463"/>
                  <a:gd name="connsiteX85" fmla="*/ 486369 w 612465"/>
                  <a:gd name="connsiteY85" fmla="*/ 86065 h 612463"/>
                  <a:gd name="connsiteX86" fmla="*/ 436331 w 612465"/>
                  <a:gd name="connsiteY86" fmla="*/ 120091 h 612463"/>
                  <a:gd name="connsiteX87" fmla="*/ 400304 w 612465"/>
                  <a:gd name="connsiteY87" fmla="*/ 122093 h 612463"/>
                  <a:gd name="connsiteX88" fmla="*/ 370281 w 612465"/>
                  <a:gd name="connsiteY88" fmla="*/ 110084 h 612463"/>
                  <a:gd name="connsiteX89" fmla="*/ 346263 w 612465"/>
                  <a:gd name="connsiteY89" fmla="*/ 82062 h 612463"/>
                  <a:gd name="connsiteX90" fmla="*/ 336255 w 612465"/>
                  <a:gd name="connsiteY90" fmla="*/ 22017 h 612463"/>
                  <a:gd name="connsiteX91" fmla="*/ 278211 w 612465"/>
                  <a:gd name="connsiteY91" fmla="*/ 22017 h 612463"/>
                  <a:gd name="connsiteX92" fmla="*/ 268204 w 612465"/>
                  <a:gd name="connsiteY92" fmla="*/ 82062 h 612463"/>
                  <a:gd name="connsiteX93" fmla="*/ 244185 w 612465"/>
                  <a:gd name="connsiteY93" fmla="*/ 110084 h 612463"/>
                  <a:gd name="connsiteX94" fmla="*/ 214163 w 612465"/>
                  <a:gd name="connsiteY94" fmla="*/ 122093 h 612463"/>
                  <a:gd name="connsiteX95" fmla="*/ 178135 w 612465"/>
                  <a:gd name="connsiteY95" fmla="*/ 120091 h 612463"/>
                  <a:gd name="connsiteX96" fmla="*/ 128097 w 612465"/>
                  <a:gd name="connsiteY96" fmla="*/ 84064 h 612463"/>
                  <a:gd name="connsiteX97" fmla="*/ 88067 w 612465"/>
                  <a:gd name="connsiteY97" fmla="*/ 124094 h 612463"/>
                  <a:gd name="connsiteX98" fmla="*/ 124094 w 612465"/>
                  <a:gd name="connsiteY98" fmla="*/ 172130 h 612463"/>
                  <a:gd name="connsiteX99" fmla="*/ 126096 w 612465"/>
                  <a:gd name="connsiteY99" fmla="*/ 208158 h 612463"/>
                  <a:gd name="connsiteX100" fmla="*/ 114087 w 612465"/>
                  <a:gd name="connsiteY100" fmla="*/ 238180 h 612463"/>
                  <a:gd name="connsiteX101" fmla="*/ 86065 w 612465"/>
                  <a:gd name="connsiteY101" fmla="*/ 262198 h 612463"/>
                  <a:gd name="connsiteX102" fmla="*/ 26020 w 612465"/>
                  <a:gd name="connsiteY102" fmla="*/ 272206 h 612463"/>
                  <a:gd name="connsiteX103" fmla="*/ 26020 w 612465"/>
                  <a:gd name="connsiteY103" fmla="*/ 330250 h 612463"/>
                  <a:gd name="connsiteX104" fmla="*/ 86065 w 612465"/>
                  <a:gd name="connsiteY104" fmla="*/ 340258 h 612463"/>
                  <a:gd name="connsiteX105" fmla="*/ 114087 w 612465"/>
                  <a:gd name="connsiteY105" fmla="*/ 364276 h 612463"/>
                  <a:gd name="connsiteX106" fmla="*/ 126096 w 612465"/>
                  <a:gd name="connsiteY106" fmla="*/ 394299 h 612463"/>
                  <a:gd name="connsiteX107" fmla="*/ 124094 w 612465"/>
                  <a:gd name="connsiteY107" fmla="*/ 430326 h 612463"/>
                  <a:gd name="connsiteX108" fmla="*/ 88067 w 612465"/>
                  <a:gd name="connsiteY108" fmla="*/ 480363 h 612463"/>
                  <a:gd name="connsiteX109" fmla="*/ 128097 w 612465"/>
                  <a:gd name="connsiteY109" fmla="*/ 520394 h 612463"/>
                  <a:gd name="connsiteX110" fmla="*/ 176134 w 612465"/>
                  <a:gd name="connsiteY110" fmla="*/ 484367 h 612463"/>
                  <a:gd name="connsiteX111" fmla="*/ 212161 w 612465"/>
                  <a:gd name="connsiteY111" fmla="*/ 482365 h 612463"/>
                  <a:gd name="connsiteX112" fmla="*/ 242184 w 612465"/>
                  <a:gd name="connsiteY112" fmla="*/ 494374 h 612463"/>
                  <a:gd name="connsiteX113" fmla="*/ 266202 w 612465"/>
                  <a:gd name="connsiteY113" fmla="*/ 522395 h 612463"/>
                  <a:gd name="connsiteX114" fmla="*/ 278211 w 612465"/>
                  <a:gd name="connsiteY114" fmla="*/ 584442 h 612463"/>
                  <a:gd name="connsiteX115" fmla="*/ 88067 w 612465"/>
                  <a:gd name="connsiteY115" fmla="*/ 482365 h 612463"/>
                  <a:gd name="connsiteX116" fmla="*/ 88067 w 612465"/>
                  <a:gd name="connsiteY116" fmla="*/ 482365 h 612463"/>
                  <a:gd name="connsiteX117" fmla="*/ 88067 w 612465"/>
                  <a:gd name="connsiteY117" fmla="*/ 482365 h 612463"/>
                  <a:gd name="connsiteX118" fmla="*/ 526400 w 612465"/>
                  <a:gd name="connsiteY118" fmla="*/ 480363 h 612463"/>
                  <a:gd name="connsiteX119" fmla="*/ 526400 w 612465"/>
                  <a:gd name="connsiteY119" fmla="*/ 480363 h 612463"/>
                  <a:gd name="connsiteX120" fmla="*/ 526400 w 612465"/>
                  <a:gd name="connsiteY120" fmla="*/ 480363 h 612463"/>
                  <a:gd name="connsiteX121" fmla="*/ 588447 w 612465"/>
                  <a:gd name="connsiteY121" fmla="*/ 332251 h 612463"/>
                  <a:gd name="connsiteX122" fmla="*/ 588447 w 612465"/>
                  <a:gd name="connsiteY122" fmla="*/ 332251 h 612463"/>
                  <a:gd name="connsiteX123" fmla="*/ 588447 w 612465"/>
                  <a:gd name="connsiteY123" fmla="*/ 332251 h 612463"/>
                  <a:gd name="connsiteX124" fmla="*/ 26020 w 612465"/>
                  <a:gd name="connsiteY124" fmla="*/ 332251 h 612463"/>
                  <a:gd name="connsiteX125" fmla="*/ 26020 w 612465"/>
                  <a:gd name="connsiteY125" fmla="*/ 332251 h 612463"/>
                  <a:gd name="connsiteX126" fmla="*/ 26020 w 612465"/>
                  <a:gd name="connsiteY126" fmla="*/ 332251 h 612463"/>
                  <a:gd name="connsiteX127" fmla="*/ 588447 w 612465"/>
                  <a:gd name="connsiteY127" fmla="*/ 332251 h 612463"/>
                  <a:gd name="connsiteX128" fmla="*/ 588447 w 612465"/>
                  <a:gd name="connsiteY128" fmla="*/ 332251 h 612463"/>
                  <a:gd name="connsiteX129" fmla="*/ 588447 w 612465"/>
                  <a:gd name="connsiteY129" fmla="*/ 332251 h 612463"/>
                  <a:gd name="connsiteX130" fmla="*/ 24018 w 612465"/>
                  <a:gd name="connsiteY130" fmla="*/ 332251 h 612463"/>
                  <a:gd name="connsiteX131" fmla="*/ 24018 w 612465"/>
                  <a:gd name="connsiteY131" fmla="*/ 332251 h 612463"/>
                  <a:gd name="connsiteX132" fmla="*/ 24018 w 612465"/>
                  <a:gd name="connsiteY132" fmla="*/ 332251 h 612463"/>
                  <a:gd name="connsiteX133" fmla="*/ 486369 w 612465"/>
                  <a:gd name="connsiteY133" fmla="*/ 84064 h 612463"/>
                  <a:gd name="connsiteX134" fmla="*/ 486369 w 612465"/>
                  <a:gd name="connsiteY134" fmla="*/ 84064 h 612463"/>
                  <a:gd name="connsiteX135" fmla="*/ 486369 w 612465"/>
                  <a:gd name="connsiteY135" fmla="*/ 84064 h 612463"/>
                  <a:gd name="connsiteX136" fmla="*/ 484368 w 612465"/>
                  <a:gd name="connsiteY136" fmla="*/ 82062 h 612463"/>
                  <a:gd name="connsiteX137" fmla="*/ 484368 w 612465"/>
                  <a:gd name="connsiteY137" fmla="*/ 82062 h 612463"/>
                  <a:gd name="connsiteX138" fmla="*/ 484368 w 612465"/>
                  <a:gd name="connsiteY138" fmla="*/ 82062 h 612463"/>
                  <a:gd name="connsiteX139" fmla="*/ 306232 w 612465"/>
                  <a:gd name="connsiteY139" fmla="*/ 426323 h 612463"/>
                  <a:gd name="connsiteX140" fmla="*/ 218166 w 612465"/>
                  <a:gd name="connsiteY140" fmla="*/ 390295 h 612463"/>
                  <a:gd name="connsiteX141" fmla="*/ 186141 w 612465"/>
                  <a:gd name="connsiteY141" fmla="*/ 274208 h 612463"/>
                  <a:gd name="connsiteX142" fmla="*/ 278211 w 612465"/>
                  <a:gd name="connsiteY142" fmla="*/ 182138 h 612463"/>
                  <a:gd name="connsiteX143" fmla="*/ 392298 w 612465"/>
                  <a:gd name="connsiteY143" fmla="*/ 214162 h 612463"/>
                  <a:gd name="connsiteX144" fmla="*/ 424322 w 612465"/>
                  <a:gd name="connsiteY144" fmla="*/ 328249 h 612463"/>
                  <a:gd name="connsiteX145" fmla="*/ 332252 w 612465"/>
                  <a:gd name="connsiteY145" fmla="*/ 420318 h 612463"/>
                  <a:gd name="connsiteX146" fmla="*/ 306232 w 612465"/>
                  <a:gd name="connsiteY146" fmla="*/ 426323 h 612463"/>
                  <a:gd name="connsiteX147" fmla="*/ 306232 w 612465"/>
                  <a:gd name="connsiteY147" fmla="*/ 208158 h 612463"/>
                  <a:gd name="connsiteX148" fmla="*/ 284216 w 612465"/>
                  <a:gd name="connsiteY148" fmla="*/ 210159 h 612463"/>
                  <a:gd name="connsiteX149" fmla="*/ 214163 w 612465"/>
                  <a:gd name="connsiteY149" fmla="*/ 280212 h 612463"/>
                  <a:gd name="connsiteX150" fmla="*/ 240182 w 612465"/>
                  <a:gd name="connsiteY150" fmla="*/ 370280 h 612463"/>
                  <a:gd name="connsiteX151" fmla="*/ 330251 w 612465"/>
                  <a:gd name="connsiteY151" fmla="*/ 396300 h 612463"/>
                  <a:gd name="connsiteX152" fmla="*/ 330251 w 612465"/>
                  <a:gd name="connsiteY152" fmla="*/ 396300 h 612463"/>
                  <a:gd name="connsiteX153" fmla="*/ 400304 w 612465"/>
                  <a:gd name="connsiteY153" fmla="*/ 326247 h 612463"/>
                  <a:gd name="connsiteX154" fmla="*/ 374284 w 612465"/>
                  <a:gd name="connsiteY154" fmla="*/ 238180 h 612463"/>
                  <a:gd name="connsiteX155" fmla="*/ 306232 w 612465"/>
                  <a:gd name="connsiteY155" fmla="*/ 208158 h 6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612465" h="612463">
                    <a:moveTo>
                      <a:pt x="336255" y="612463"/>
                    </a:moveTo>
                    <a:lnTo>
                      <a:pt x="276210" y="612463"/>
                    </a:lnTo>
                    <a:cubicBezTo>
                      <a:pt x="264201" y="612463"/>
                      <a:pt x="252192" y="602456"/>
                      <a:pt x="250190" y="590447"/>
                    </a:cubicBezTo>
                    <a:lnTo>
                      <a:pt x="240182" y="530401"/>
                    </a:lnTo>
                    <a:cubicBezTo>
                      <a:pt x="240182" y="528400"/>
                      <a:pt x="238181" y="526399"/>
                      <a:pt x="236179" y="524397"/>
                    </a:cubicBezTo>
                    <a:cubicBezTo>
                      <a:pt x="224170" y="520394"/>
                      <a:pt x="212161" y="516391"/>
                      <a:pt x="202154" y="510386"/>
                    </a:cubicBezTo>
                    <a:cubicBezTo>
                      <a:pt x="200152" y="508385"/>
                      <a:pt x="196149" y="508385"/>
                      <a:pt x="194147" y="510386"/>
                    </a:cubicBezTo>
                    <a:lnTo>
                      <a:pt x="144109" y="546413"/>
                    </a:lnTo>
                    <a:cubicBezTo>
                      <a:pt x="134102" y="554420"/>
                      <a:pt x="118090" y="552418"/>
                      <a:pt x="110083" y="544412"/>
                    </a:cubicBezTo>
                    <a:lnTo>
                      <a:pt x="68052" y="502380"/>
                    </a:lnTo>
                    <a:cubicBezTo>
                      <a:pt x="58044" y="492373"/>
                      <a:pt x="58044" y="478362"/>
                      <a:pt x="66050" y="468354"/>
                    </a:cubicBezTo>
                    <a:lnTo>
                      <a:pt x="102078" y="418317"/>
                    </a:lnTo>
                    <a:cubicBezTo>
                      <a:pt x="104079" y="416315"/>
                      <a:pt x="104079" y="414313"/>
                      <a:pt x="102078" y="410311"/>
                    </a:cubicBezTo>
                    <a:cubicBezTo>
                      <a:pt x="96073" y="398301"/>
                      <a:pt x="92070" y="388294"/>
                      <a:pt x="88067" y="376285"/>
                    </a:cubicBezTo>
                    <a:cubicBezTo>
                      <a:pt x="88067" y="374283"/>
                      <a:pt x="86065" y="372282"/>
                      <a:pt x="82062" y="372282"/>
                    </a:cubicBezTo>
                    <a:lnTo>
                      <a:pt x="22016" y="362274"/>
                    </a:lnTo>
                    <a:cubicBezTo>
                      <a:pt x="10007" y="360273"/>
                      <a:pt x="0" y="348263"/>
                      <a:pt x="0" y="336254"/>
                    </a:cubicBezTo>
                    <a:lnTo>
                      <a:pt x="0" y="276209"/>
                    </a:lnTo>
                    <a:cubicBezTo>
                      <a:pt x="0" y="264200"/>
                      <a:pt x="10007" y="252191"/>
                      <a:pt x="22016" y="250189"/>
                    </a:cubicBezTo>
                    <a:lnTo>
                      <a:pt x="82062" y="240182"/>
                    </a:lnTo>
                    <a:cubicBezTo>
                      <a:pt x="84064" y="240182"/>
                      <a:pt x="86065" y="238180"/>
                      <a:pt x="88067" y="236179"/>
                    </a:cubicBezTo>
                    <a:cubicBezTo>
                      <a:pt x="92070" y="224170"/>
                      <a:pt x="96073" y="212160"/>
                      <a:pt x="102078" y="202153"/>
                    </a:cubicBezTo>
                    <a:cubicBezTo>
                      <a:pt x="104079" y="200151"/>
                      <a:pt x="104079" y="196148"/>
                      <a:pt x="102078" y="194147"/>
                    </a:cubicBezTo>
                    <a:lnTo>
                      <a:pt x="66050" y="144109"/>
                    </a:lnTo>
                    <a:cubicBezTo>
                      <a:pt x="58044" y="134101"/>
                      <a:pt x="60045" y="118089"/>
                      <a:pt x="68052" y="110084"/>
                    </a:cubicBezTo>
                    <a:lnTo>
                      <a:pt x="110083" y="68052"/>
                    </a:lnTo>
                    <a:cubicBezTo>
                      <a:pt x="120091" y="58044"/>
                      <a:pt x="134102" y="58044"/>
                      <a:pt x="144109" y="66050"/>
                    </a:cubicBezTo>
                    <a:lnTo>
                      <a:pt x="194147" y="102077"/>
                    </a:lnTo>
                    <a:cubicBezTo>
                      <a:pt x="196149" y="104079"/>
                      <a:pt x="198150" y="104079"/>
                      <a:pt x="202154" y="102077"/>
                    </a:cubicBezTo>
                    <a:cubicBezTo>
                      <a:pt x="214163" y="96073"/>
                      <a:pt x="224170" y="92070"/>
                      <a:pt x="236179" y="88067"/>
                    </a:cubicBezTo>
                    <a:cubicBezTo>
                      <a:pt x="238181" y="88067"/>
                      <a:pt x="240182" y="86065"/>
                      <a:pt x="240182" y="82062"/>
                    </a:cubicBezTo>
                    <a:lnTo>
                      <a:pt x="250190" y="22017"/>
                    </a:lnTo>
                    <a:cubicBezTo>
                      <a:pt x="252192" y="10008"/>
                      <a:pt x="264201" y="0"/>
                      <a:pt x="276210" y="0"/>
                    </a:cubicBezTo>
                    <a:lnTo>
                      <a:pt x="336255" y="0"/>
                    </a:lnTo>
                    <a:cubicBezTo>
                      <a:pt x="348264" y="0"/>
                      <a:pt x="360273" y="10008"/>
                      <a:pt x="362275" y="22017"/>
                    </a:cubicBezTo>
                    <a:lnTo>
                      <a:pt x="372282" y="82062"/>
                    </a:lnTo>
                    <a:cubicBezTo>
                      <a:pt x="372282" y="84064"/>
                      <a:pt x="374284" y="86065"/>
                      <a:pt x="376286" y="88067"/>
                    </a:cubicBezTo>
                    <a:cubicBezTo>
                      <a:pt x="388295" y="92070"/>
                      <a:pt x="400304" y="96073"/>
                      <a:pt x="410311" y="102077"/>
                    </a:cubicBezTo>
                    <a:cubicBezTo>
                      <a:pt x="412313" y="104079"/>
                      <a:pt x="416316" y="104079"/>
                      <a:pt x="418318" y="102077"/>
                    </a:cubicBezTo>
                    <a:lnTo>
                      <a:pt x="468356" y="66050"/>
                    </a:lnTo>
                    <a:cubicBezTo>
                      <a:pt x="478363" y="58044"/>
                      <a:pt x="494375" y="60046"/>
                      <a:pt x="502382" y="68052"/>
                    </a:cubicBezTo>
                    <a:lnTo>
                      <a:pt x="544413" y="110084"/>
                    </a:lnTo>
                    <a:cubicBezTo>
                      <a:pt x="554421" y="120091"/>
                      <a:pt x="554421" y="134101"/>
                      <a:pt x="546415" y="144109"/>
                    </a:cubicBezTo>
                    <a:lnTo>
                      <a:pt x="510387" y="194147"/>
                    </a:lnTo>
                    <a:cubicBezTo>
                      <a:pt x="508386" y="196148"/>
                      <a:pt x="508386" y="198150"/>
                      <a:pt x="510387" y="202153"/>
                    </a:cubicBezTo>
                    <a:cubicBezTo>
                      <a:pt x="516392" y="214162"/>
                      <a:pt x="520395" y="224170"/>
                      <a:pt x="524398" y="236179"/>
                    </a:cubicBezTo>
                    <a:cubicBezTo>
                      <a:pt x="524398" y="238180"/>
                      <a:pt x="526400" y="240182"/>
                      <a:pt x="530403" y="240182"/>
                    </a:cubicBezTo>
                    <a:lnTo>
                      <a:pt x="590448" y="250189"/>
                    </a:lnTo>
                    <a:lnTo>
                      <a:pt x="590448" y="250189"/>
                    </a:lnTo>
                    <a:cubicBezTo>
                      <a:pt x="602458" y="252191"/>
                      <a:pt x="612465" y="264200"/>
                      <a:pt x="612465" y="276209"/>
                    </a:cubicBezTo>
                    <a:lnTo>
                      <a:pt x="612465" y="336254"/>
                    </a:lnTo>
                    <a:cubicBezTo>
                      <a:pt x="612465" y="348263"/>
                      <a:pt x="602458" y="360273"/>
                      <a:pt x="590448" y="362274"/>
                    </a:cubicBezTo>
                    <a:lnTo>
                      <a:pt x="530403" y="372282"/>
                    </a:lnTo>
                    <a:cubicBezTo>
                      <a:pt x="528401" y="372282"/>
                      <a:pt x="526400" y="374283"/>
                      <a:pt x="524398" y="376285"/>
                    </a:cubicBezTo>
                    <a:cubicBezTo>
                      <a:pt x="520395" y="388294"/>
                      <a:pt x="516392" y="400303"/>
                      <a:pt x="510387" y="410311"/>
                    </a:cubicBezTo>
                    <a:cubicBezTo>
                      <a:pt x="508386" y="412312"/>
                      <a:pt x="508386" y="416315"/>
                      <a:pt x="510387" y="418317"/>
                    </a:cubicBezTo>
                    <a:lnTo>
                      <a:pt x="546415" y="468354"/>
                    </a:lnTo>
                    <a:cubicBezTo>
                      <a:pt x="554421" y="478362"/>
                      <a:pt x="552420" y="494374"/>
                      <a:pt x="544413" y="502380"/>
                    </a:cubicBezTo>
                    <a:lnTo>
                      <a:pt x="502382" y="544412"/>
                    </a:lnTo>
                    <a:cubicBezTo>
                      <a:pt x="492374" y="554420"/>
                      <a:pt x="478363" y="554420"/>
                      <a:pt x="468356" y="546413"/>
                    </a:cubicBezTo>
                    <a:lnTo>
                      <a:pt x="418318" y="510386"/>
                    </a:lnTo>
                    <a:cubicBezTo>
                      <a:pt x="416316" y="508385"/>
                      <a:pt x="414315" y="508385"/>
                      <a:pt x="410311" y="510386"/>
                    </a:cubicBezTo>
                    <a:cubicBezTo>
                      <a:pt x="398302" y="516391"/>
                      <a:pt x="388295" y="520394"/>
                      <a:pt x="376286" y="524397"/>
                    </a:cubicBezTo>
                    <a:cubicBezTo>
                      <a:pt x="374284" y="524397"/>
                      <a:pt x="372282" y="526399"/>
                      <a:pt x="372282" y="530401"/>
                    </a:cubicBezTo>
                    <a:lnTo>
                      <a:pt x="362275" y="590447"/>
                    </a:lnTo>
                    <a:cubicBezTo>
                      <a:pt x="362275" y="602456"/>
                      <a:pt x="350266" y="612463"/>
                      <a:pt x="336255" y="612463"/>
                    </a:cubicBezTo>
                    <a:close/>
                    <a:moveTo>
                      <a:pt x="278211" y="584442"/>
                    </a:moveTo>
                    <a:lnTo>
                      <a:pt x="336255" y="584442"/>
                    </a:lnTo>
                    <a:lnTo>
                      <a:pt x="346263" y="524397"/>
                    </a:lnTo>
                    <a:cubicBezTo>
                      <a:pt x="348264" y="512388"/>
                      <a:pt x="358272" y="500379"/>
                      <a:pt x="370281" y="496375"/>
                    </a:cubicBezTo>
                    <a:cubicBezTo>
                      <a:pt x="380289" y="492373"/>
                      <a:pt x="390296" y="488370"/>
                      <a:pt x="400304" y="484367"/>
                    </a:cubicBezTo>
                    <a:cubicBezTo>
                      <a:pt x="412313" y="478362"/>
                      <a:pt x="426324" y="478362"/>
                      <a:pt x="436331" y="486368"/>
                    </a:cubicBezTo>
                    <a:lnTo>
                      <a:pt x="484368" y="522395"/>
                    </a:lnTo>
                    <a:lnTo>
                      <a:pt x="524398" y="482365"/>
                    </a:lnTo>
                    <a:lnTo>
                      <a:pt x="488371" y="434329"/>
                    </a:lnTo>
                    <a:cubicBezTo>
                      <a:pt x="480365" y="424321"/>
                      <a:pt x="480365" y="410311"/>
                      <a:pt x="486369" y="398301"/>
                    </a:cubicBezTo>
                    <a:cubicBezTo>
                      <a:pt x="492374" y="388294"/>
                      <a:pt x="496377" y="378286"/>
                      <a:pt x="498378" y="368279"/>
                    </a:cubicBezTo>
                    <a:cubicBezTo>
                      <a:pt x="502382" y="356270"/>
                      <a:pt x="512389" y="346262"/>
                      <a:pt x="526400" y="344261"/>
                    </a:cubicBezTo>
                    <a:lnTo>
                      <a:pt x="586445" y="334253"/>
                    </a:lnTo>
                    <a:lnTo>
                      <a:pt x="586445" y="276209"/>
                    </a:lnTo>
                    <a:lnTo>
                      <a:pt x="528401" y="264200"/>
                    </a:lnTo>
                    <a:cubicBezTo>
                      <a:pt x="516392" y="262198"/>
                      <a:pt x="504383" y="252191"/>
                      <a:pt x="500380" y="240182"/>
                    </a:cubicBezTo>
                    <a:cubicBezTo>
                      <a:pt x="496377" y="230174"/>
                      <a:pt x="492374" y="220167"/>
                      <a:pt x="488371" y="210159"/>
                    </a:cubicBezTo>
                    <a:cubicBezTo>
                      <a:pt x="482366" y="198150"/>
                      <a:pt x="482366" y="184139"/>
                      <a:pt x="490372" y="174132"/>
                    </a:cubicBezTo>
                    <a:lnTo>
                      <a:pt x="526400" y="126096"/>
                    </a:lnTo>
                    <a:lnTo>
                      <a:pt x="486369" y="86065"/>
                    </a:lnTo>
                    <a:lnTo>
                      <a:pt x="436331" y="120091"/>
                    </a:lnTo>
                    <a:cubicBezTo>
                      <a:pt x="426324" y="128097"/>
                      <a:pt x="412313" y="128097"/>
                      <a:pt x="400304" y="122093"/>
                    </a:cubicBezTo>
                    <a:cubicBezTo>
                      <a:pt x="390296" y="116088"/>
                      <a:pt x="380289" y="112085"/>
                      <a:pt x="370281" y="110084"/>
                    </a:cubicBezTo>
                    <a:cubicBezTo>
                      <a:pt x="358272" y="106080"/>
                      <a:pt x="348264" y="96073"/>
                      <a:pt x="346263" y="82062"/>
                    </a:cubicBezTo>
                    <a:lnTo>
                      <a:pt x="336255" y="22017"/>
                    </a:lnTo>
                    <a:lnTo>
                      <a:pt x="278211" y="22017"/>
                    </a:lnTo>
                    <a:lnTo>
                      <a:pt x="268204" y="82062"/>
                    </a:lnTo>
                    <a:cubicBezTo>
                      <a:pt x="266202" y="96073"/>
                      <a:pt x="256194" y="106080"/>
                      <a:pt x="244185" y="110084"/>
                    </a:cubicBezTo>
                    <a:cubicBezTo>
                      <a:pt x="234178" y="114086"/>
                      <a:pt x="224170" y="118089"/>
                      <a:pt x="214163" y="122093"/>
                    </a:cubicBezTo>
                    <a:cubicBezTo>
                      <a:pt x="202154" y="128097"/>
                      <a:pt x="188143" y="128097"/>
                      <a:pt x="178135" y="120091"/>
                    </a:cubicBezTo>
                    <a:lnTo>
                      <a:pt x="128097" y="84064"/>
                    </a:lnTo>
                    <a:lnTo>
                      <a:pt x="88067" y="124094"/>
                    </a:lnTo>
                    <a:lnTo>
                      <a:pt x="124094" y="172130"/>
                    </a:lnTo>
                    <a:cubicBezTo>
                      <a:pt x="132100" y="182138"/>
                      <a:pt x="132100" y="196148"/>
                      <a:pt x="126096" y="208158"/>
                    </a:cubicBezTo>
                    <a:cubicBezTo>
                      <a:pt x="120091" y="218165"/>
                      <a:pt x="116088" y="228173"/>
                      <a:pt x="114087" y="238180"/>
                    </a:cubicBezTo>
                    <a:cubicBezTo>
                      <a:pt x="110083" y="250189"/>
                      <a:pt x="100076" y="260197"/>
                      <a:pt x="86065" y="262198"/>
                    </a:cubicBezTo>
                    <a:lnTo>
                      <a:pt x="26020" y="272206"/>
                    </a:lnTo>
                    <a:lnTo>
                      <a:pt x="26020" y="330250"/>
                    </a:lnTo>
                    <a:lnTo>
                      <a:pt x="86065" y="340258"/>
                    </a:lnTo>
                    <a:cubicBezTo>
                      <a:pt x="98074" y="342259"/>
                      <a:pt x="110083" y="352267"/>
                      <a:pt x="114087" y="364276"/>
                    </a:cubicBezTo>
                    <a:cubicBezTo>
                      <a:pt x="118090" y="374283"/>
                      <a:pt x="122092" y="384291"/>
                      <a:pt x="126096" y="394299"/>
                    </a:cubicBezTo>
                    <a:cubicBezTo>
                      <a:pt x="132100" y="406308"/>
                      <a:pt x="132100" y="420318"/>
                      <a:pt x="124094" y="430326"/>
                    </a:cubicBezTo>
                    <a:lnTo>
                      <a:pt x="88067" y="480363"/>
                    </a:lnTo>
                    <a:lnTo>
                      <a:pt x="128097" y="520394"/>
                    </a:lnTo>
                    <a:lnTo>
                      <a:pt x="176134" y="484367"/>
                    </a:lnTo>
                    <a:cubicBezTo>
                      <a:pt x="186141" y="476361"/>
                      <a:pt x="200152" y="476361"/>
                      <a:pt x="212161" y="482365"/>
                    </a:cubicBezTo>
                    <a:cubicBezTo>
                      <a:pt x="222168" y="488370"/>
                      <a:pt x="232176" y="492373"/>
                      <a:pt x="242184" y="494374"/>
                    </a:cubicBezTo>
                    <a:cubicBezTo>
                      <a:pt x="254193" y="498377"/>
                      <a:pt x="264201" y="508385"/>
                      <a:pt x="266202" y="522395"/>
                    </a:cubicBezTo>
                    <a:lnTo>
                      <a:pt x="278211" y="584442"/>
                    </a:lnTo>
                    <a:close/>
                    <a:moveTo>
                      <a:pt x="88067" y="482365"/>
                    </a:moveTo>
                    <a:lnTo>
                      <a:pt x="88067" y="482365"/>
                    </a:lnTo>
                    <a:lnTo>
                      <a:pt x="88067" y="482365"/>
                    </a:lnTo>
                    <a:close/>
                    <a:moveTo>
                      <a:pt x="526400" y="480363"/>
                    </a:moveTo>
                    <a:cubicBezTo>
                      <a:pt x="526400" y="480363"/>
                      <a:pt x="526400" y="480363"/>
                      <a:pt x="526400" y="480363"/>
                    </a:cubicBezTo>
                    <a:lnTo>
                      <a:pt x="526400" y="480363"/>
                    </a:lnTo>
                    <a:close/>
                    <a:moveTo>
                      <a:pt x="588447" y="332251"/>
                    </a:moveTo>
                    <a:lnTo>
                      <a:pt x="588447" y="332251"/>
                    </a:lnTo>
                    <a:lnTo>
                      <a:pt x="588447" y="332251"/>
                    </a:lnTo>
                    <a:close/>
                    <a:moveTo>
                      <a:pt x="26020" y="332251"/>
                    </a:moveTo>
                    <a:lnTo>
                      <a:pt x="26020" y="332251"/>
                    </a:lnTo>
                    <a:lnTo>
                      <a:pt x="26020" y="332251"/>
                    </a:lnTo>
                    <a:close/>
                    <a:moveTo>
                      <a:pt x="588447" y="332251"/>
                    </a:moveTo>
                    <a:lnTo>
                      <a:pt x="588447" y="332251"/>
                    </a:lnTo>
                    <a:lnTo>
                      <a:pt x="588447" y="332251"/>
                    </a:lnTo>
                    <a:close/>
                    <a:moveTo>
                      <a:pt x="24018" y="332251"/>
                    </a:moveTo>
                    <a:lnTo>
                      <a:pt x="24018" y="332251"/>
                    </a:lnTo>
                    <a:lnTo>
                      <a:pt x="24018" y="332251"/>
                    </a:lnTo>
                    <a:close/>
                    <a:moveTo>
                      <a:pt x="486369" y="84064"/>
                    </a:moveTo>
                    <a:lnTo>
                      <a:pt x="486369" y="84064"/>
                    </a:lnTo>
                    <a:lnTo>
                      <a:pt x="486369" y="84064"/>
                    </a:lnTo>
                    <a:close/>
                    <a:moveTo>
                      <a:pt x="484368" y="82062"/>
                    </a:moveTo>
                    <a:lnTo>
                      <a:pt x="484368" y="82062"/>
                    </a:lnTo>
                    <a:lnTo>
                      <a:pt x="484368" y="82062"/>
                    </a:lnTo>
                    <a:close/>
                    <a:moveTo>
                      <a:pt x="306232" y="426323"/>
                    </a:moveTo>
                    <a:cubicBezTo>
                      <a:pt x="274208" y="426323"/>
                      <a:pt x="242184" y="414313"/>
                      <a:pt x="218166" y="390295"/>
                    </a:cubicBezTo>
                    <a:cubicBezTo>
                      <a:pt x="188143" y="360273"/>
                      <a:pt x="176134" y="316239"/>
                      <a:pt x="186141" y="274208"/>
                    </a:cubicBezTo>
                    <a:cubicBezTo>
                      <a:pt x="196149" y="228173"/>
                      <a:pt x="232176" y="192146"/>
                      <a:pt x="278211" y="182138"/>
                    </a:cubicBezTo>
                    <a:cubicBezTo>
                      <a:pt x="320243" y="172130"/>
                      <a:pt x="362275" y="186141"/>
                      <a:pt x="392298" y="214162"/>
                    </a:cubicBezTo>
                    <a:cubicBezTo>
                      <a:pt x="422320" y="244185"/>
                      <a:pt x="434330" y="286217"/>
                      <a:pt x="424322" y="328249"/>
                    </a:cubicBezTo>
                    <a:cubicBezTo>
                      <a:pt x="414315" y="374283"/>
                      <a:pt x="378287" y="410311"/>
                      <a:pt x="332252" y="420318"/>
                    </a:cubicBezTo>
                    <a:cubicBezTo>
                      <a:pt x="326248" y="424321"/>
                      <a:pt x="316240" y="426323"/>
                      <a:pt x="306232" y="426323"/>
                    </a:cubicBezTo>
                    <a:close/>
                    <a:moveTo>
                      <a:pt x="306232" y="208158"/>
                    </a:moveTo>
                    <a:cubicBezTo>
                      <a:pt x="298226" y="208158"/>
                      <a:pt x="292222" y="208158"/>
                      <a:pt x="284216" y="210159"/>
                    </a:cubicBezTo>
                    <a:cubicBezTo>
                      <a:pt x="250190" y="218165"/>
                      <a:pt x="222168" y="246186"/>
                      <a:pt x="214163" y="280212"/>
                    </a:cubicBezTo>
                    <a:cubicBezTo>
                      <a:pt x="206156" y="312236"/>
                      <a:pt x="216164" y="346262"/>
                      <a:pt x="240182" y="370280"/>
                    </a:cubicBezTo>
                    <a:cubicBezTo>
                      <a:pt x="264201" y="394299"/>
                      <a:pt x="296225" y="402304"/>
                      <a:pt x="330251" y="396300"/>
                    </a:cubicBezTo>
                    <a:lnTo>
                      <a:pt x="330251" y="396300"/>
                    </a:lnTo>
                    <a:cubicBezTo>
                      <a:pt x="364277" y="388294"/>
                      <a:pt x="392298" y="360273"/>
                      <a:pt x="400304" y="326247"/>
                    </a:cubicBezTo>
                    <a:cubicBezTo>
                      <a:pt x="408310" y="294223"/>
                      <a:pt x="398302" y="260197"/>
                      <a:pt x="374284" y="238180"/>
                    </a:cubicBezTo>
                    <a:cubicBezTo>
                      <a:pt x="356270" y="218165"/>
                      <a:pt x="332252" y="208158"/>
                      <a:pt x="306232" y="208158"/>
                    </a:cubicBez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53" name="Group 52">
              <a:extLst>
                <a:ext uri="{FF2B5EF4-FFF2-40B4-BE49-F238E27FC236}">
                  <a16:creationId xmlns:a16="http://schemas.microsoft.com/office/drawing/2014/main" id="{4E83F51A-8A93-E0B6-3206-E0839879C010}"/>
                </a:ext>
              </a:extLst>
            </p:cNvPr>
            <p:cNvGrpSpPr/>
            <p:nvPr/>
          </p:nvGrpSpPr>
          <p:grpSpPr>
            <a:xfrm rot="6471264" flipH="1">
              <a:off x="6793358" y="3589612"/>
              <a:ext cx="1810245" cy="1767674"/>
              <a:chOff x="7198600" y="1797400"/>
              <a:chExt cx="1810245" cy="1767674"/>
            </a:xfrm>
            <a:noFill/>
          </p:grpSpPr>
          <p:grpSp>
            <p:nvGrpSpPr>
              <p:cNvPr id="54" name="Group 53">
                <a:extLst>
                  <a:ext uri="{FF2B5EF4-FFF2-40B4-BE49-F238E27FC236}">
                    <a16:creationId xmlns:a16="http://schemas.microsoft.com/office/drawing/2014/main" id="{FFAF8628-18CC-858C-94B3-E130AB5E7CC9}"/>
                  </a:ext>
                </a:extLst>
              </p:cNvPr>
              <p:cNvGrpSpPr/>
              <p:nvPr/>
            </p:nvGrpSpPr>
            <p:grpSpPr>
              <a:xfrm>
                <a:off x="7198600" y="1797400"/>
                <a:ext cx="1810245" cy="1767674"/>
                <a:chOff x="7198600" y="1797400"/>
                <a:chExt cx="1810245" cy="1767674"/>
              </a:xfrm>
              <a:grpFill/>
            </p:grpSpPr>
            <p:sp>
              <p:nvSpPr>
                <p:cNvPr id="56" name="Freeform: Shape 55">
                  <a:extLst>
                    <a:ext uri="{FF2B5EF4-FFF2-40B4-BE49-F238E27FC236}">
                      <a16:creationId xmlns:a16="http://schemas.microsoft.com/office/drawing/2014/main" id="{2A59F0B4-0808-9957-F313-E5A9FEB5038F}"/>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57" name="Freeform: Shape 56">
                  <a:extLst>
                    <a:ext uri="{FF2B5EF4-FFF2-40B4-BE49-F238E27FC236}">
                      <a16:creationId xmlns:a16="http://schemas.microsoft.com/office/drawing/2014/main" id="{5F9390D9-4644-559F-7B2D-8C4164229852}"/>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55" name="Freeform: Shape 54">
                <a:extLst>
                  <a:ext uri="{FF2B5EF4-FFF2-40B4-BE49-F238E27FC236}">
                    <a16:creationId xmlns:a16="http://schemas.microsoft.com/office/drawing/2014/main" id="{BE1DE70A-EA12-BABD-D80B-979016449A93}"/>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62" name="Group 61">
            <a:extLst>
              <a:ext uri="{FF2B5EF4-FFF2-40B4-BE49-F238E27FC236}">
                <a16:creationId xmlns:a16="http://schemas.microsoft.com/office/drawing/2014/main" id="{6F1A55C2-3233-82FC-21CB-BEB3B347270A}"/>
              </a:ext>
            </a:extLst>
          </p:cNvPr>
          <p:cNvGrpSpPr/>
          <p:nvPr/>
        </p:nvGrpSpPr>
        <p:grpSpPr>
          <a:xfrm>
            <a:off x="6499343" y="5171832"/>
            <a:ext cx="2367709" cy="2724630"/>
            <a:chOff x="6212141" y="4174436"/>
            <a:chExt cx="2604480" cy="2997093"/>
          </a:xfrm>
        </p:grpSpPr>
        <p:grpSp>
          <p:nvGrpSpPr>
            <p:cNvPr id="63" name="Group 62">
              <a:extLst>
                <a:ext uri="{FF2B5EF4-FFF2-40B4-BE49-F238E27FC236}">
                  <a16:creationId xmlns:a16="http://schemas.microsoft.com/office/drawing/2014/main" id="{3C763518-97FB-4644-70C3-638CE017BA58}"/>
                </a:ext>
              </a:extLst>
            </p:cNvPr>
            <p:cNvGrpSpPr/>
            <p:nvPr/>
          </p:nvGrpSpPr>
          <p:grpSpPr>
            <a:xfrm>
              <a:off x="6212141" y="5259735"/>
              <a:ext cx="1764743" cy="1911794"/>
              <a:chOff x="6212141" y="5473095"/>
              <a:chExt cx="1764743" cy="1911794"/>
            </a:xfrm>
          </p:grpSpPr>
          <p:grpSp>
            <p:nvGrpSpPr>
              <p:cNvPr id="69" name="Group 68">
                <a:extLst>
                  <a:ext uri="{FF2B5EF4-FFF2-40B4-BE49-F238E27FC236}">
                    <a16:creationId xmlns:a16="http://schemas.microsoft.com/office/drawing/2014/main" id="{3EB775EC-495F-2107-D655-291BBC02CAFD}"/>
                  </a:ext>
                </a:extLst>
              </p:cNvPr>
              <p:cNvGrpSpPr/>
              <p:nvPr/>
            </p:nvGrpSpPr>
            <p:grpSpPr>
              <a:xfrm>
                <a:off x="6212141" y="5473095"/>
                <a:ext cx="1764743" cy="1911794"/>
                <a:chOff x="6212141" y="5473095"/>
                <a:chExt cx="1764743" cy="1911794"/>
              </a:xfrm>
            </p:grpSpPr>
            <p:sp>
              <p:nvSpPr>
                <p:cNvPr id="71" name="Freeform: Shape 70">
                  <a:extLst>
                    <a:ext uri="{FF2B5EF4-FFF2-40B4-BE49-F238E27FC236}">
                      <a16:creationId xmlns:a16="http://schemas.microsoft.com/office/drawing/2014/main" id="{BD6DC136-BB33-A94D-D218-388D33317905}"/>
                    </a:ext>
                  </a:extLst>
                </p:cNvPr>
                <p:cNvSpPr/>
                <p:nvPr/>
              </p:nvSpPr>
              <p:spPr>
                <a:xfrm>
                  <a:off x="6212141" y="5632802"/>
                  <a:ext cx="1764743" cy="1752087"/>
                </a:xfrm>
                <a:custGeom>
                  <a:avLst/>
                  <a:gdLst>
                    <a:gd name="connsiteX0" fmla="*/ 220571 w 1764743"/>
                    <a:gd name="connsiteY0" fmla="*/ 0 h 1752087"/>
                    <a:gd name="connsiteX1" fmla="*/ 210563 w 1764743"/>
                    <a:gd name="connsiteY1" fmla="*/ 44034 h 1752087"/>
                    <a:gd name="connsiteX2" fmla="*/ 118493 w 1764743"/>
                    <a:gd name="connsiteY2" fmla="*/ 696527 h 1752087"/>
                    <a:gd name="connsiteX3" fmla="*/ 2405 w 1764743"/>
                    <a:gd name="connsiteY3" fmla="*/ 1519149 h 1752087"/>
                    <a:gd name="connsiteX4" fmla="*/ 292625 w 1764743"/>
                    <a:gd name="connsiteY4" fmla="*/ 1729308 h 1752087"/>
                    <a:gd name="connsiteX5" fmla="*/ 1039193 w 1764743"/>
                    <a:gd name="connsiteY5" fmla="*/ 1363032 h 1752087"/>
                    <a:gd name="connsiteX6" fmla="*/ 1629641 w 1764743"/>
                    <a:gd name="connsiteY6" fmla="*/ 1072812 h 1752087"/>
                    <a:gd name="connsiteX7" fmla="*/ 1629641 w 1764743"/>
                    <a:gd name="connsiteY7" fmla="*/ 666504 h 1752087"/>
                    <a:gd name="connsiteX8" fmla="*/ 1049200 w 1764743"/>
                    <a:gd name="connsiteY8" fmla="*/ 478362 h 1752087"/>
                    <a:gd name="connsiteX9" fmla="*/ 1031186 w 1764743"/>
                    <a:gd name="connsiteY9" fmla="*/ 472358 h 1752087"/>
                    <a:gd name="connsiteX10" fmla="*/ 346667 w 1764743"/>
                    <a:gd name="connsiteY10" fmla="*/ 238180 h 1752087"/>
                    <a:gd name="connsiteX11" fmla="*/ 220571 w 1764743"/>
                    <a:gd name="connsiteY11" fmla="*/ 0 h 175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743" h="1752087">
                      <a:moveTo>
                        <a:pt x="220571" y="0"/>
                      </a:moveTo>
                      <a:cubicBezTo>
                        <a:pt x="216568" y="14011"/>
                        <a:pt x="212565" y="30023"/>
                        <a:pt x="210563" y="44034"/>
                      </a:cubicBezTo>
                      <a:lnTo>
                        <a:pt x="118493" y="696527"/>
                      </a:lnTo>
                      <a:lnTo>
                        <a:pt x="2405" y="1519149"/>
                      </a:lnTo>
                      <a:cubicBezTo>
                        <a:pt x="-21613" y="1687277"/>
                        <a:pt x="138509" y="1803365"/>
                        <a:pt x="292625" y="1729308"/>
                      </a:cubicBezTo>
                      <a:lnTo>
                        <a:pt x="1039193" y="1363032"/>
                      </a:lnTo>
                      <a:lnTo>
                        <a:pt x="1629641" y="1072812"/>
                      </a:lnTo>
                      <a:cubicBezTo>
                        <a:pt x="1809778" y="984745"/>
                        <a:pt x="1809778" y="724548"/>
                        <a:pt x="1629641" y="666504"/>
                      </a:cubicBezTo>
                      <a:lnTo>
                        <a:pt x="1049200" y="478362"/>
                      </a:lnTo>
                      <a:cubicBezTo>
                        <a:pt x="1043195" y="476361"/>
                        <a:pt x="1037191" y="474359"/>
                        <a:pt x="1031186" y="472358"/>
                      </a:cubicBezTo>
                      <a:lnTo>
                        <a:pt x="346667" y="238180"/>
                      </a:lnTo>
                      <a:cubicBezTo>
                        <a:pt x="242587" y="206156"/>
                        <a:pt x="198554" y="100076"/>
                        <a:pt x="220571" y="0"/>
                      </a:cubicBezTo>
                      <a:close/>
                    </a:path>
                  </a:pathLst>
                </a:custGeom>
                <a:solidFill>
                  <a:srgbClr val="BAC9C4"/>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72" name="Freeform: Shape 71">
                  <a:extLst>
                    <a:ext uri="{FF2B5EF4-FFF2-40B4-BE49-F238E27FC236}">
                      <a16:creationId xmlns:a16="http://schemas.microsoft.com/office/drawing/2014/main" id="{E26C6DD3-33AE-90C8-F9A8-EA8BE28B3037}"/>
                    </a:ext>
                  </a:extLst>
                </p:cNvPr>
                <p:cNvSpPr/>
                <p:nvPr/>
              </p:nvSpPr>
              <p:spPr>
                <a:xfrm>
                  <a:off x="6427180" y="5473095"/>
                  <a:ext cx="816147" cy="636067"/>
                </a:xfrm>
                <a:custGeom>
                  <a:avLst/>
                  <a:gdLst>
                    <a:gd name="connsiteX0" fmla="*/ 131628 w 816147"/>
                    <a:gd name="connsiteY0" fmla="*/ 401891 h 636067"/>
                    <a:gd name="connsiteX1" fmla="*/ 816148 w 816147"/>
                    <a:gd name="connsiteY1" fmla="*/ 636068 h 636067"/>
                    <a:gd name="connsiteX2" fmla="*/ 738089 w 816147"/>
                    <a:gd name="connsiteY2" fmla="*/ 574021 h 636067"/>
                    <a:gd name="connsiteX3" fmla="*/ 379816 w 816147"/>
                    <a:gd name="connsiteY3" fmla="*/ 79647 h 636067"/>
                    <a:gd name="connsiteX4" fmla="*/ 5532 w 816147"/>
                    <a:gd name="connsiteY4" fmla="*/ 159707 h 636067"/>
                    <a:gd name="connsiteX5" fmla="*/ 131628 w 816147"/>
                    <a:gd name="connsiteY5" fmla="*/ 401891 h 63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147" h="636067">
                      <a:moveTo>
                        <a:pt x="131628" y="401891"/>
                      </a:moveTo>
                      <a:lnTo>
                        <a:pt x="816148" y="636068"/>
                      </a:lnTo>
                      <a:cubicBezTo>
                        <a:pt x="784124" y="622057"/>
                        <a:pt x="758104" y="602042"/>
                        <a:pt x="738089" y="574021"/>
                      </a:cubicBezTo>
                      <a:lnTo>
                        <a:pt x="379816" y="79647"/>
                      </a:lnTo>
                      <a:cubicBezTo>
                        <a:pt x="277739" y="-60459"/>
                        <a:pt x="61575" y="-4417"/>
                        <a:pt x="5532" y="159707"/>
                      </a:cubicBezTo>
                      <a:cubicBezTo>
                        <a:pt x="-16484" y="259783"/>
                        <a:pt x="27549" y="365863"/>
                        <a:pt x="131628" y="401891"/>
                      </a:cubicBezTo>
                      <a:close/>
                    </a:path>
                  </a:pathLst>
                </a:custGeom>
                <a:solidFill>
                  <a:srgbClr val="889390"/>
                </a:solid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70" name="Freeform: Shape 69">
                <a:extLst>
                  <a:ext uri="{FF2B5EF4-FFF2-40B4-BE49-F238E27FC236}">
                    <a16:creationId xmlns:a16="http://schemas.microsoft.com/office/drawing/2014/main" id="{4492BE0A-315E-E7BC-2886-D2BB4A0756CE}"/>
                  </a:ext>
                </a:extLst>
              </p:cNvPr>
              <p:cNvSpPr/>
              <p:nvPr/>
            </p:nvSpPr>
            <p:spPr>
              <a:xfrm>
                <a:off x="6498271" y="6233256"/>
                <a:ext cx="951713" cy="486368"/>
              </a:xfrm>
              <a:custGeom>
                <a:avLst/>
                <a:gdLst>
                  <a:gd name="connsiteX0" fmla="*/ 484859 w 951713"/>
                  <a:gd name="connsiteY0" fmla="*/ 486368 h 486368"/>
                  <a:gd name="connsiteX1" fmla="*/ 336747 w 951713"/>
                  <a:gd name="connsiteY1" fmla="*/ 472358 h 486368"/>
                  <a:gd name="connsiteX2" fmla="*/ 294715 w 951713"/>
                  <a:gd name="connsiteY2" fmla="*/ 458347 h 486368"/>
                  <a:gd name="connsiteX3" fmla="*/ 256686 w 951713"/>
                  <a:gd name="connsiteY3" fmla="*/ 414314 h 486368"/>
                  <a:gd name="connsiteX4" fmla="*/ 274700 w 951713"/>
                  <a:gd name="connsiteY4" fmla="*/ 366277 h 486368"/>
                  <a:gd name="connsiteX5" fmla="*/ 360765 w 951713"/>
                  <a:gd name="connsiteY5" fmla="*/ 310235 h 486368"/>
                  <a:gd name="connsiteX6" fmla="*/ 394791 w 951713"/>
                  <a:gd name="connsiteY6" fmla="*/ 296224 h 486368"/>
                  <a:gd name="connsiteX7" fmla="*/ 402797 w 951713"/>
                  <a:gd name="connsiteY7" fmla="*/ 292221 h 486368"/>
                  <a:gd name="connsiteX8" fmla="*/ 418809 w 951713"/>
                  <a:gd name="connsiteY8" fmla="*/ 276209 h 486368"/>
                  <a:gd name="connsiteX9" fmla="*/ 412805 w 951713"/>
                  <a:gd name="connsiteY9" fmla="*/ 258196 h 486368"/>
                  <a:gd name="connsiteX10" fmla="*/ 358763 w 951713"/>
                  <a:gd name="connsiteY10" fmla="*/ 112085 h 486368"/>
                  <a:gd name="connsiteX11" fmla="*/ 452835 w 951713"/>
                  <a:gd name="connsiteY11" fmla="*/ 4003 h 486368"/>
                  <a:gd name="connsiteX12" fmla="*/ 486861 w 951713"/>
                  <a:gd name="connsiteY12" fmla="*/ 0 h 486368"/>
                  <a:gd name="connsiteX13" fmla="*/ 520886 w 951713"/>
                  <a:gd name="connsiteY13" fmla="*/ 4003 h 486368"/>
                  <a:gd name="connsiteX14" fmla="*/ 614958 w 951713"/>
                  <a:gd name="connsiteY14" fmla="*/ 112085 h 486368"/>
                  <a:gd name="connsiteX15" fmla="*/ 560917 w 951713"/>
                  <a:gd name="connsiteY15" fmla="*/ 258196 h 486368"/>
                  <a:gd name="connsiteX16" fmla="*/ 554912 w 951713"/>
                  <a:gd name="connsiteY16" fmla="*/ 276209 h 486368"/>
                  <a:gd name="connsiteX17" fmla="*/ 570924 w 951713"/>
                  <a:gd name="connsiteY17" fmla="*/ 292221 h 486368"/>
                  <a:gd name="connsiteX18" fmla="*/ 578931 w 951713"/>
                  <a:gd name="connsiteY18" fmla="*/ 296224 h 486368"/>
                  <a:gd name="connsiteX19" fmla="*/ 612957 w 951713"/>
                  <a:gd name="connsiteY19" fmla="*/ 310235 h 486368"/>
                  <a:gd name="connsiteX20" fmla="*/ 699022 w 951713"/>
                  <a:gd name="connsiteY20" fmla="*/ 366277 h 486368"/>
                  <a:gd name="connsiteX21" fmla="*/ 713033 w 951713"/>
                  <a:gd name="connsiteY21" fmla="*/ 414314 h 486368"/>
                  <a:gd name="connsiteX22" fmla="*/ 679007 w 951713"/>
                  <a:gd name="connsiteY22" fmla="*/ 456345 h 486368"/>
                  <a:gd name="connsiteX23" fmla="*/ 679007 w 951713"/>
                  <a:gd name="connsiteY23" fmla="*/ 456345 h 486368"/>
                  <a:gd name="connsiteX24" fmla="*/ 636975 w 951713"/>
                  <a:gd name="connsiteY24" fmla="*/ 470356 h 486368"/>
                  <a:gd name="connsiteX25" fmla="*/ 484859 w 951713"/>
                  <a:gd name="connsiteY25" fmla="*/ 486368 h 486368"/>
                  <a:gd name="connsiteX26" fmla="*/ 484859 w 951713"/>
                  <a:gd name="connsiteY26" fmla="*/ 30023 h 486368"/>
                  <a:gd name="connsiteX27" fmla="*/ 456838 w 951713"/>
                  <a:gd name="connsiteY27" fmla="*/ 34026 h 486368"/>
                  <a:gd name="connsiteX28" fmla="*/ 382782 w 951713"/>
                  <a:gd name="connsiteY28" fmla="*/ 118089 h 486368"/>
                  <a:gd name="connsiteX29" fmla="*/ 428817 w 951713"/>
                  <a:gd name="connsiteY29" fmla="*/ 244185 h 486368"/>
                  <a:gd name="connsiteX30" fmla="*/ 442827 w 951713"/>
                  <a:gd name="connsiteY30" fmla="*/ 286217 h 486368"/>
                  <a:gd name="connsiteX31" fmla="*/ 410803 w 951713"/>
                  <a:gd name="connsiteY31" fmla="*/ 320242 h 486368"/>
                  <a:gd name="connsiteX32" fmla="*/ 402797 w 951713"/>
                  <a:gd name="connsiteY32" fmla="*/ 324246 h 486368"/>
                  <a:gd name="connsiteX33" fmla="*/ 370772 w 951713"/>
                  <a:gd name="connsiteY33" fmla="*/ 336254 h 486368"/>
                  <a:gd name="connsiteX34" fmla="*/ 292713 w 951713"/>
                  <a:gd name="connsiteY34" fmla="*/ 386292 h 486368"/>
                  <a:gd name="connsiteX35" fmla="*/ 282706 w 951713"/>
                  <a:gd name="connsiteY35" fmla="*/ 410311 h 486368"/>
                  <a:gd name="connsiteX36" fmla="*/ 306724 w 951713"/>
                  <a:gd name="connsiteY36" fmla="*/ 434329 h 486368"/>
                  <a:gd name="connsiteX37" fmla="*/ 342751 w 951713"/>
                  <a:gd name="connsiteY37" fmla="*/ 446338 h 486368"/>
                  <a:gd name="connsiteX38" fmla="*/ 484859 w 951713"/>
                  <a:gd name="connsiteY38" fmla="*/ 458347 h 486368"/>
                  <a:gd name="connsiteX39" fmla="*/ 624966 w 951713"/>
                  <a:gd name="connsiteY39" fmla="*/ 446338 h 486368"/>
                  <a:gd name="connsiteX40" fmla="*/ 660993 w 951713"/>
                  <a:gd name="connsiteY40" fmla="*/ 434329 h 486368"/>
                  <a:gd name="connsiteX41" fmla="*/ 681008 w 951713"/>
                  <a:gd name="connsiteY41" fmla="*/ 410311 h 486368"/>
                  <a:gd name="connsiteX42" fmla="*/ 675004 w 951713"/>
                  <a:gd name="connsiteY42" fmla="*/ 384291 h 486368"/>
                  <a:gd name="connsiteX43" fmla="*/ 596944 w 951713"/>
                  <a:gd name="connsiteY43" fmla="*/ 334253 h 486368"/>
                  <a:gd name="connsiteX44" fmla="*/ 564920 w 951713"/>
                  <a:gd name="connsiteY44" fmla="*/ 322244 h 486368"/>
                  <a:gd name="connsiteX45" fmla="*/ 556914 w 951713"/>
                  <a:gd name="connsiteY45" fmla="*/ 318241 h 486368"/>
                  <a:gd name="connsiteX46" fmla="*/ 524890 w 951713"/>
                  <a:gd name="connsiteY46" fmla="*/ 282214 h 486368"/>
                  <a:gd name="connsiteX47" fmla="*/ 538900 w 951713"/>
                  <a:gd name="connsiteY47" fmla="*/ 240182 h 486368"/>
                  <a:gd name="connsiteX48" fmla="*/ 584935 w 951713"/>
                  <a:gd name="connsiteY48" fmla="*/ 114087 h 486368"/>
                  <a:gd name="connsiteX49" fmla="*/ 510879 w 951713"/>
                  <a:gd name="connsiteY49" fmla="*/ 30023 h 486368"/>
                  <a:gd name="connsiteX50" fmla="*/ 484859 w 951713"/>
                  <a:gd name="connsiteY50" fmla="*/ 30023 h 486368"/>
                  <a:gd name="connsiteX51" fmla="*/ 668999 w 951713"/>
                  <a:gd name="connsiteY51" fmla="*/ 446338 h 486368"/>
                  <a:gd name="connsiteX52" fmla="*/ 668999 w 951713"/>
                  <a:gd name="connsiteY52" fmla="*/ 446338 h 486368"/>
                  <a:gd name="connsiteX53" fmla="*/ 668999 w 951713"/>
                  <a:gd name="connsiteY53" fmla="*/ 446338 h 486368"/>
                  <a:gd name="connsiteX54" fmla="*/ 791092 w 951713"/>
                  <a:gd name="connsiteY54" fmla="*/ 486368 h 486368"/>
                  <a:gd name="connsiteX55" fmla="*/ 783086 w 951713"/>
                  <a:gd name="connsiteY55" fmla="*/ 486368 h 486368"/>
                  <a:gd name="connsiteX56" fmla="*/ 721038 w 951713"/>
                  <a:gd name="connsiteY56" fmla="*/ 482365 h 486368"/>
                  <a:gd name="connsiteX57" fmla="*/ 709029 w 951713"/>
                  <a:gd name="connsiteY57" fmla="*/ 468354 h 486368"/>
                  <a:gd name="connsiteX58" fmla="*/ 723040 w 951713"/>
                  <a:gd name="connsiteY58" fmla="*/ 456345 h 486368"/>
                  <a:gd name="connsiteX59" fmla="*/ 783086 w 951713"/>
                  <a:gd name="connsiteY59" fmla="*/ 460349 h 486368"/>
                  <a:gd name="connsiteX60" fmla="*/ 791092 w 951713"/>
                  <a:gd name="connsiteY60" fmla="*/ 460349 h 486368"/>
                  <a:gd name="connsiteX61" fmla="*/ 889166 w 951713"/>
                  <a:gd name="connsiteY61" fmla="*/ 452342 h 486368"/>
                  <a:gd name="connsiteX62" fmla="*/ 913185 w 951713"/>
                  <a:gd name="connsiteY62" fmla="*/ 444336 h 486368"/>
                  <a:gd name="connsiteX63" fmla="*/ 925194 w 951713"/>
                  <a:gd name="connsiteY63" fmla="*/ 430326 h 486368"/>
                  <a:gd name="connsiteX64" fmla="*/ 921190 w 951713"/>
                  <a:gd name="connsiteY64" fmla="*/ 416315 h 486368"/>
                  <a:gd name="connsiteX65" fmla="*/ 869151 w 951713"/>
                  <a:gd name="connsiteY65" fmla="*/ 382289 h 486368"/>
                  <a:gd name="connsiteX66" fmla="*/ 847134 w 951713"/>
                  <a:gd name="connsiteY66" fmla="*/ 372282 h 486368"/>
                  <a:gd name="connsiteX67" fmla="*/ 841130 w 951713"/>
                  <a:gd name="connsiteY67" fmla="*/ 370280 h 486368"/>
                  <a:gd name="connsiteX68" fmla="*/ 817112 w 951713"/>
                  <a:gd name="connsiteY68" fmla="*/ 342259 h 486368"/>
                  <a:gd name="connsiteX69" fmla="*/ 827119 w 951713"/>
                  <a:gd name="connsiteY69" fmla="*/ 310235 h 486368"/>
                  <a:gd name="connsiteX70" fmla="*/ 859143 w 951713"/>
                  <a:gd name="connsiteY70" fmla="*/ 226171 h 486368"/>
                  <a:gd name="connsiteX71" fmla="*/ 811107 w 951713"/>
                  <a:gd name="connsiteY71" fmla="*/ 172130 h 486368"/>
                  <a:gd name="connsiteX72" fmla="*/ 793093 w 951713"/>
                  <a:gd name="connsiteY72" fmla="*/ 170129 h 486368"/>
                  <a:gd name="connsiteX73" fmla="*/ 775080 w 951713"/>
                  <a:gd name="connsiteY73" fmla="*/ 172130 h 486368"/>
                  <a:gd name="connsiteX74" fmla="*/ 727043 w 951713"/>
                  <a:gd name="connsiteY74" fmla="*/ 226171 h 486368"/>
                  <a:gd name="connsiteX75" fmla="*/ 759067 w 951713"/>
                  <a:gd name="connsiteY75" fmla="*/ 310235 h 486368"/>
                  <a:gd name="connsiteX76" fmla="*/ 771076 w 951713"/>
                  <a:gd name="connsiteY76" fmla="*/ 344261 h 486368"/>
                  <a:gd name="connsiteX77" fmla="*/ 749060 w 951713"/>
                  <a:gd name="connsiteY77" fmla="*/ 368279 h 486368"/>
                  <a:gd name="connsiteX78" fmla="*/ 747058 w 951713"/>
                  <a:gd name="connsiteY78" fmla="*/ 368279 h 486368"/>
                  <a:gd name="connsiteX79" fmla="*/ 729045 w 951713"/>
                  <a:gd name="connsiteY79" fmla="*/ 360273 h 486368"/>
                  <a:gd name="connsiteX80" fmla="*/ 737051 w 951713"/>
                  <a:gd name="connsiteY80" fmla="*/ 342259 h 486368"/>
                  <a:gd name="connsiteX81" fmla="*/ 739052 w 951713"/>
                  <a:gd name="connsiteY81" fmla="*/ 342259 h 486368"/>
                  <a:gd name="connsiteX82" fmla="*/ 745057 w 951713"/>
                  <a:gd name="connsiteY82" fmla="*/ 338256 h 486368"/>
                  <a:gd name="connsiteX83" fmla="*/ 739052 w 951713"/>
                  <a:gd name="connsiteY83" fmla="*/ 328249 h 486368"/>
                  <a:gd name="connsiteX84" fmla="*/ 699022 w 951713"/>
                  <a:gd name="connsiteY84" fmla="*/ 224170 h 486368"/>
                  <a:gd name="connsiteX85" fmla="*/ 767074 w 951713"/>
                  <a:gd name="connsiteY85" fmla="*/ 146111 h 486368"/>
                  <a:gd name="connsiteX86" fmla="*/ 791092 w 951713"/>
                  <a:gd name="connsiteY86" fmla="*/ 142108 h 486368"/>
                  <a:gd name="connsiteX87" fmla="*/ 817112 w 951713"/>
                  <a:gd name="connsiteY87" fmla="*/ 146111 h 486368"/>
                  <a:gd name="connsiteX88" fmla="*/ 885163 w 951713"/>
                  <a:gd name="connsiteY88" fmla="*/ 224170 h 486368"/>
                  <a:gd name="connsiteX89" fmla="*/ 845133 w 951713"/>
                  <a:gd name="connsiteY89" fmla="*/ 328249 h 486368"/>
                  <a:gd name="connsiteX90" fmla="*/ 841130 w 951713"/>
                  <a:gd name="connsiteY90" fmla="*/ 336254 h 486368"/>
                  <a:gd name="connsiteX91" fmla="*/ 849136 w 951713"/>
                  <a:gd name="connsiteY91" fmla="*/ 344261 h 486368"/>
                  <a:gd name="connsiteX92" fmla="*/ 855140 w 951713"/>
                  <a:gd name="connsiteY92" fmla="*/ 346262 h 486368"/>
                  <a:gd name="connsiteX93" fmla="*/ 879159 w 951713"/>
                  <a:gd name="connsiteY93" fmla="*/ 356270 h 486368"/>
                  <a:gd name="connsiteX94" fmla="*/ 939204 w 951713"/>
                  <a:gd name="connsiteY94" fmla="*/ 396300 h 486368"/>
                  <a:gd name="connsiteX95" fmla="*/ 951214 w 951713"/>
                  <a:gd name="connsiteY95" fmla="*/ 434329 h 486368"/>
                  <a:gd name="connsiteX96" fmla="*/ 925194 w 951713"/>
                  <a:gd name="connsiteY96" fmla="*/ 466353 h 486368"/>
                  <a:gd name="connsiteX97" fmla="*/ 895171 w 951713"/>
                  <a:gd name="connsiteY97" fmla="*/ 476361 h 486368"/>
                  <a:gd name="connsiteX98" fmla="*/ 791092 w 951713"/>
                  <a:gd name="connsiteY98" fmla="*/ 486368 h 486368"/>
                  <a:gd name="connsiteX99" fmla="*/ 176625 w 951713"/>
                  <a:gd name="connsiteY99" fmla="*/ 486368 h 486368"/>
                  <a:gd name="connsiteX100" fmla="*/ 62539 w 951713"/>
                  <a:gd name="connsiteY100" fmla="*/ 476361 h 486368"/>
                  <a:gd name="connsiteX101" fmla="*/ 30514 w 951713"/>
                  <a:gd name="connsiteY101" fmla="*/ 464352 h 486368"/>
                  <a:gd name="connsiteX102" fmla="*/ 491 w 951713"/>
                  <a:gd name="connsiteY102" fmla="*/ 428324 h 486368"/>
                  <a:gd name="connsiteX103" fmla="*/ 14502 w 951713"/>
                  <a:gd name="connsiteY103" fmla="*/ 388294 h 486368"/>
                  <a:gd name="connsiteX104" fmla="*/ 80552 w 951713"/>
                  <a:gd name="connsiteY104" fmla="*/ 344261 h 486368"/>
                  <a:gd name="connsiteX105" fmla="*/ 106572 w 951713"/>
                  <a:gd name="connsiteY105" fmla="*/ 334253 h 486368"/>
                  <a:gd name="connsiteX106" fmla="*/ 112577 w 951713"/>
                  <a:gd name="connsiteY106" fmla="*/ 332251 h 486368"/>
                  <a:gd name="connsiteX107" fmla="*/ 122584 w 951713"/>
                  <a:gd name="connsiteY107" fmla="*/ 322244 h 486368"/>
                  <a:gd name="connsiteX108" fmla="*/ 118581 w 951713"/>
                  <a:gd name="connsiteY108" fmla="*/ 312237 h 486368"/>
                  <a:gd name="connsiteX109" fmla="*/ 76549 w 951713"/>
                  <a:gd name="connsiteY109" fmla="*/ 198150 h 486368"/>
                  <a:gd name="connsiteX110" fmla="*/ 150606 w 951713"/>
                  <a:gd name="connsiteY110" fmla="*/ 112085 h 486368"/>
                  <a:gd name="connsiteX111" fmla="*/ 178627 w 951713"/>
                  <a:gd name="connsiteY111" fmla="*/ 108082 h 486368"/>
                  <a:gd name="connsiteX112" fmla="*/ 206648 w 951713"/>
                  <a:gd name="connsiteY112" fmla="*/ 112085 h 486368"/>
                  <a:gd name="connsiteX113" fmla="*/ 280704 w 951713"/>
                  <a:gd name="connsiteY113" fmla="*/ 198150 h 486368"/>
                  <a:gd name="connsiteX114" fmla="*/ 238672 w 951713"/>
                  <a:gd name="connsiteY114" fmla="*/ 312237 h 486368"/>
                  <a:gd name="connsiteX115" fmla="*/ 234669 w 951713"/>
                  <a:gd name="connsiteY115" fmla="*/ 322244 h 486368"/>
                  <a:gd name="connsiteX116" fmla="*/ 244677 w 951713"/>
                  <a:gd name="connsiteY116" fmla="*/ 332251 h 486368"/>
                  <a:gd name="connsiteX117" fmla="*/ 250682 w 951713"/>
                  <a:gd name="connsiteY117" fmla="*/ 334253 h 486368"/>
                  <a:gd name="connsiteX118" fmla="*/ 258687 w 951713"/>
                  <a:gd name="connsiteY118" fmla="*/ 352267 h 486368"/>
                  <a:gd name="connsiteX119" fmla="*/ 240674 w 951713"/>
                  <a:gd name="connsiteY119" fmla="*/ 360273 h 486368"/>
                  <a:gd name="connsiteX120" fmla="*/ 234669 w 951713"/>
                  <a:gd name="connsiteY120" fmla="*/ 358271 h 486368"/>
                  <a:gd name="connsiteX121" fmla="*/ 208649 w 951713"/>
                  <a:gd name="connsiteY121" fmla="*/ 328249 h 486368"/>
                  <a:gd name="connsiteX122" fmla="*/ 220658 w 951713"/>
                  <a:gd name="connsiteY122" fmla="*/ 294223 h 486368"/>
                  <a:gd name="connsiteX123" fmla="*/ 256686 w 951713"/>
                  <a:gd name="connsiteY123" fmla="*/ 198150 h 486368"/>
                  <a:gd name="connsiteX124" fmla="*/ 202645 w 951713"/>
                  <a:gd name="connsiteY124" fmla="*/ 136103 h 486368"/>
                  <a:gd name="connsiteX125" fmla="*/ 180628 w 951713"/>
                  <a:gd name="connsiteY125" fmla="*/ 134101 h 486368"/>
                  <a:gd name="connsiteX126" fmla="*/ 158611 w 951713"/>
                  <a:gd name="connsiteY126" fmla="*/ 136103 h 486368"/>
                  <a:gd name="connsiteX127" fmla="*/ 104570 w 951713"/>
                  <a:gd name="connsiteY127" fmla="*/ 198150 h 486368"/>
                  <a:gd name="connsiteX128" fmla="*/ 140598 w 951713"/>
                  <a:gd name="connsiteY128" fmla="*/ 294223 h 486368"/>
                  <a:gd name="connsiteX129" fmla="*/ 152607 w 951713"/>
                  <a:gd name="connsiteY129" fmla="*/ 328249 h 486368"/>
                  <a:gd name="connsiteX130" fmla="*/ 126587 w 951713"/>
                  <a:gd name="connsiteY130" fmla="*/ 356270 h 486368"/>
                  <a:gd name="connsiteX131" fmla="*/ 120582 w 951713"/>
                  <a:gd name="connsiteY131" fmla="*/ 358271 h 486368"/>
                  <a:gd name="connsiteX132" fmla="*/ 96564 w 951713"/>
                  <a:gd name="connsiteY132" fmla="*/ 368279 h 486368"/>
                  <a:gd name="connsiteX133" fmla="*/ 38520 w 951713"/>
                  <a:gd name="connsiteY133" fmla="*/ 406308 h 486368"/>
                  <a:gd name="connsiteX134" fmla="*/ 32516 w 951713"/>
                  <a:gd name="connsiteY134" fmla="*/ 422320 h 486368"/>
                  <a:gd name="connsiteX135" fmla="*/ 48528 w 951713"/>
                  <a:gd name="connsiteY135" fmla="*/ 438332 h 486368"/>
                  <a:gd name="connsiteX136" fmla="*/ 76549 w 951713"/>
                  <a:gd name="connsiteY136" fmla="*/ 448340 h 486368"/>
                  <a:gd name="connsiteX137" fmla="*/ 184631 w 951713"/>
                  <a:gd name="connsiteY137" fmla="*/ 458347 h 486368"/>
                  <a:gd name="connsiteX138" fmla="*/ 248680 w 951713"/>
                  <a:gd name="connsiteY138" fmla="*/ 454344 h 486368"/>
                  <a:gd name="connsiteX139" fmla="*/ 262691 w 951713"/>
                  <a:gd name="connsiteY139" fmla="*/ 466353 h 486368"/>
                  <a:gd name="connsiteX140" fmla="*/ 250682 w 951713"/>
                  <a:gd name="connsiteY140" fmla="*/ 480364 h 486368"/>
                  <a:gd name="connsiteX141" fmla="*/ 176625 w 951713"/>
                  <a:gd name="connsiteY141" fmla="*/ 486368 h 48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951713" h="486368">
                    <a:moveTo>
                      <a:pt x="484859" y="486368"/>
                    </a:moveTo>
                    <a:cubicBezTo>
                      <a:pt x="428817" y="484367"/>
                      <a:pt x="382782" y="484367"/>
                      <a:pt x="336747" y="472358"/>
                    </a:cubicBezTo>
                    <a:cubicBezTo>
                      <a:pt x="320734" y="468354"/>
                      <a:pt x="306724" y="464352"/>
                      <a:pt x="294715" y="458347"/>
                    </a:cubicBezTo>
                    <a:cubicBezTo>
                      <a:pt x="266694" y="446338"/>
                      <a:pt x="258687" y="428324"/>
                      <a:pt x="256686" y="414314"/>
                    </a:cubicBezTo>
                    <a:cubicBezTo>
                      <a:pt x="254684" y="398302"/>
                      <a:pt x="260689" y="380288"/>
                      <a:pt x="274700" y="366277"/>
                    </a:cubicBezTo>
                    <a:cubicBezTo>
                      <a:pt x="296716" y="344261"/>
                      <a:pt x="322736" y="328249"/>
                      <a:pt x="360765" y="310235"/>
                    </a:cubicBezTo>
                    <a:cubicBezTo>
                      <a:pt x="370772" y="304230"/>
                      <a:pt x="382782" y="300227"/>
                      <a:pt x="394791" y="296224"/>
                    </a:cubicBezTo>
                    <a:lnTo>
                      <a:pt x="402797" y="292221"/>
                    </a:lnTo>
                    <a:cubicBezTo>
                      <a:pt x="410803" y="288218"/>
                      <a:pt x="416808" y="282214"/>
                      <a:pt x="418809" y="276209"/>
                    </a:cubicBezTo>
                    <a:cubicBezTo>
                      <a:pt x="420810" y="270205"/>
                      <a:pt x="416808" y="264200"/>
                      <a:pt x="412805" y="258196"/>
                    </a:cubicBezTo>
                    <a:cubicBezTo>
                      <a:pt x="374776" y="218165"/>
                      <a:pt x="356762" y="172130"/>
                      <a:pt x="358763" y="112085"/>
                    </a:cubicBezTo>
                    <a:cubicBezTo>
                      <a:pt x="360765" y="56043"/>
                      <a:pt x="392789" y="18014"/>
                      <a:pt x="452835" y="4003"/>
                    </a:cubicBezTo>
                    <a:cubicBezTo>
                      <a:pt x="464844" y="2002"/>
                      <a:pt x="474852" y="0"/>
                      <a:pt x="486861" y="0"/>
                    </a:cubicBezTo>
                    <a:cubicBezTo>
                      <a:pt x="498870" y="0"/>
                      <a:pt x="510879" y="2002"/>
                      <a:pt x="520886" y="4003"/>
                    </a:cubicBezTo>
                    <a:cubicBezTo>
                      <a:pt x="580932" y="18014"/>
                      <a:pt x="612957" y="56043"/>
                      <a:pt x="614958" y="112085"/>
                    </a:cubicBezTo>
                    <a:cubicBezTo>
                      <a:pt x="616960" y="172130"/>
                      <a:pt x="598946" y="220167"/>
                      <a:pt x="560917" y="258196"/>
                    </a:cubicBezTo>
                    <a:cubicBezTo>
                      <a:pt x="554912" y="264200"/>
                      <a:pt x="552911" y="270205"/>
                      <a:pt x="554912" y="276209"/>
                    </a:cubicBezTo>
                    <a:cubicBezTo>
                      <a:pt x="556914" y="282214"/>
                      <a:pt x="562919" y="288218"/>
                      <a:pt x="570924" y="292221"/>
                    </a:cubicBezTo>
                    <a:lnTo>
                      <a:pt x="578931" y="296224"/>
                    </a:lnTo>
                    <a:cubicBezTo>
                      <a:pt x="588938" y="300227"/>
                      <a:pt x="600948" y="304230"/>
                      <a:pt x="612957" y="310235"/>
                    </a:cubicBezTo>
                    <a:cubicBezTo>
                      <a:pt x="650986" y="328249"/>
                      <a:pt x="677005" y="344261"/>
                      <a:pt x="699022" y="366277"/>
                    </a:cubicBezTo>
                    <a:cubicBezTo>
                      <a:pt x="711031" y="378286"/>
                      <a:pt x="717036" y="396300"/>
                      <a:pt x="713033" y="414314"/>
                    </a:cubicBezTo>
                    <a:cubicBezTo>
                      <a:pt x="709029" y="432327"/>
                      <a:pt x="697020" y="448340"/>
                      <a:pt x="679007" y="456345"/>
                    </a:cubicBezTo>
                    <a:lnTo>
                      <a:pt x="679007" y="456345"/>
                    </a:lnTo>
                    <a:cubicBezTo>
                      <a:pt x="666998" y="462350"/>
                      <a:pt x="652987" y="466353"/>
                      <a:pt x="636975" y="470356"/>
                    </a:cubicBezTo>
                    <a:cubicBezTo>
                      <a:pt x="586937" y="484367"/>
                      <a:pt x="540902" y="486368"/>
                      <a:pt x="484859" y="486368"/>
                    </a:cubicBezTo>
                    <a:close/>
                    <a:moveTo>
                      <a:pt x="484859" y="30023"/>
                    </a:moveTo>
                    <a:cubicBezTo>
                      <a:pt x="474852" y="30023"/>
                      <a:pt x="466846" y="32024"/>
                      <a:pt x="456838" y="34026"/>
                    </a:cubicBezTo>
                    <a:cubicBezTo>
                      <a:pt x="408801" y="46035"/>
                      <a:pt x="384783" y="72055"/>
                      <a:pt x="382782" y="118089"/>
                    </a:cubicBezTo>
                    <a:cubicBezTo>
                      <a:pt x="380780" y="170129"/>
                      <a:pt x="396792" y="210159"/>
                      <a:pt x="428817" y="244185"/>
                    </a:cubicBezTo>
                    <a:cubicBezTo>
                      <a:pt x="440826" y="256194"/>
                      <a:pt x="444829" y="270205"/>
                      <a:pt x="442827" y="286217"/>
                    </a:cubicBezTo>
                    <a:cubicBezTo>
                      <a:pt x="438824" y="302229"/>
                      <a:pt x="428817" y="314238"/>
                      <a:pt x="410803" y="320242"/>
                    </a:cubicBezTo>
                    <a:lnTo>
                      <a:pt x="402797" y="324246"/>
                    </a:lnTo>
                    <a:cubicBezTo>
                      <a:pt x="392789" y="328249"/>
                      <a:pt x="380780" y="332251"/>
                      <a:pt x="370772" y="336254"/>
                    </a:cubicBezTo>
                    <a:cubicBezTo>
                      <a:pt x="336747" y="352267"/>
                      <a:pt x="312729" y="368279"/>
                      <a:pt x="292713" y="386292"/>
                    </a:cubicBezTo>
                    <a:cubicBezTo>
                      <a:pt x="284707" y="394299"/>
                      <a:pt x="280704" y="402304"/>
                      <a:pt x="282706" y="410311"/>
                    </a:cubicBezTo>
                    <a:cubicBezTo>
                      <a:pt x="284707" y="420318"/>
                      <a:pt x="292713" y="428324"/>
                      <a:pt x="306724" y="434329"/>
                    </a:cubicBezTo>
                    <a:cubicBezTo>
                      <a:pt x="316732" y="440333"/>
                      <a:pt x="330742" y="444336"/>
                      <a:pt x="342751" y="446338"/>
                    </a:cubicBezTo>
                    <a:cubicBezTo>
                      <a:pt x="386785" y="456345"/>
                      <a:pt x="430818" y="458347"/>
                      <a:pt x="484859" y="458347"/>
                    </a:cubicBezTo>
                    <a:cubicBezTo>
                      <a:pt x="538900" y="456345"/>
                      <a:pt x="582934" y="456345"/>
                      <a:pt x="624966" y="446338"/>
                    </a:cubicBezTo>
                    <a:cubicBezTo>
                      <a:pt x="638976" y="442335"/>
                      <a:pt x="650986" y="438332"/>
                      <a:pt x="660993" y="434329"/>
                    </a:cubicBezTo>
                    <a:cubicBezTo>
                      <a:pt x="673002" y="428324"/>
                      <a:pt x="679007" y="420318"/>
                      <a:pt x="681008" y="410311"/>
                    </a:cubicBezTo>
                    <a:cubicBezTo>
                      <a:pt x="683010" y="400303"/>
                      <a:pt x="679007" y="390295"/>
                      <a:pt x="675004" y="384291"/>
                    </a:cubicBezTo>
                    <a:cubicBezTo>
                      <a:pt x="654988" y="364276"/>
                      <a:pt x="630970" y="350265"/>
                      <a:pt x="596944" y="334253"/>
                    </a:cubicBezTo>
                    <a:cubicBezTo>
                      <a:pt x="586937" y="330250"/>
                      <a:pt x="576929" y="326247"/>
                      <a:pt x="564920" y="322244"/>
                    </a:cubicBezTo>
                    <a:lnTo>
                      <a:pt x="556914" y="318241"/>
                    </a:lnTo>
                    <a:cubicBezTo>
                      <a:pt x="538900" y="312237"/>
                      <a:pt x="528893" y="298226"/>
                      <a:pt x="524890" y="282214"/>
                    </a:cubicBezTo>
                    <a:cubicBezTo>
                      <a:pt x="522888" y="268203"/>
                      <a:pt x="526891" y="252191"/>
                      <a:pt x="538900" y="240182"/>
                    </a:cubicBezTo>
                    <a:cubicBezTo>
                      <a:pt x="572926" y="208158"/>
                      <a:pt x="586937" y="166126"/>
                      <a:pt x="584935" y="114087"/>
                    </a:cubicBezTo>
                    <a:cubicBezTo>
                      <a:pt x="582934" y="70053"/>
                      <a:pt x="558915" y="42032"/>
                      <a:pt x="510879" y="30023"/>
                    </a:cubicBezTo>
                    <a:cubicBezTo>
                      <a:pt x="502873" y="30023"/>
                      <a:pt x="494867" y="30023"/>
                      <a:pt x="484859" y="30023"/>
                    </a:cubicBezTo>
                    <a:close/>
                    <a:moveTo>
                      <a:pt x="668999" y="446338"/>
                    </a:moveTo>
                    <a:lnTo>
                      <a:pt x="668999" y="446338"/>
                    </a:lnTo>
                    <a:lnTo>
                      <a:pt x="668999" y="446338"/>
                    </a:lnTo>
                    <a:close/>
                    <a:moveTo>
                      <a:pt x="791092" y="486368"/>
                    </a:moveTo>
                    <a:lnTo>
                      <a:pt x="783086" y="486368"/>
                    </a:lnTo>
                    <a:cubicBezTo>
                      <a:pt x="757066" y="486368"/>
                      <a:pt x="749060" y="486368"/>
                      <a:pt x="721038" y="482365"/>
                    </a:cubicBezTo>
                    <a:cubicBezTo>
                      <a:pt x="713033" y="482365"/>
                      <a:pt x="709029" y="474359"/>
                      <a:pt x="709029" y="468354"/>
                    </a:cubicBezTo>
                    <a:cubicBezTo>
                      <a:pt x="709029" y="460349"/>
                      <a:pt x="717036" y="456345"/>
                      <a:pt x="723040" y="456345"/>
                    </a:cubicBezTo>
                    <a:cubicBezTo>
                      <a:pt x="749060" y="458347"/>
                      <a:pt x="757066" y="460349"/>
                      <a:pt x="783086" y="460349"/>
                    </a:cubicBezTo>
                    <a:lnTo>
                      <a:pt x="791092" y="460349"/>
                    </a:lnTo>
                    <a:cubicBezTo>
                      <a:pt x="827119" y="460349"/>
                      <a:pt x="859143" y="458347"/>
                      <a:pt x="889166" y="452342"/>
                    </a:cubicBezTo>
                    <a:cubicBezTo>
                      <a:pt x="899174" y="450341"/>
                      <a:pt x="907180" y="446338"/>
                      <a:pt x="913185" y="444336"/>
                    </a:cubicBezTo>
                    <a:cubicBezTo>
                      <a:pt x="919189" y="440333"/>
                      <a:pt x="923192" y="436330"/>
                      <a:pt x="925194" y="430326"/>
                    </a:cubicBezTo>
                    <a:cubicBezTo>
                      <a:pt x="925194" y="424321"/>
                      <a:pt x="923192" y="418317"/>
                      <a:pt x="921190" y="416315"/>
                    </a:cubicBezTo>
                    <a:cubicBezTo>
                      <a:pt x="909181" y="404306"/>
                      <a:pt x="891168" y="392297"/>
                      <a:pt x="869151" y="382289"/>
                    </a:cubicBezTo>
                    <a:cubicBezTo>
                      <a:pt x="861145" y="378286"/>
                      <a:pt x="855140" y="376285"/>
                      <a:pt x="847134" y="372282"/>
                    </a:cubicBezTo>
                    <a:lnTo>
                      <a:pt x="841130" y="370280"/>
                    </a:lnTo>
                    <a:cubicBezTo>
                      <a:pt x="829121" y="364276"/>
                      <a:pt x="819113" y="354268"/>
                      <a:pt x="817112" y="342259"/>
                    </a:cubicBezTo>
                    <a:cubicBezTo>
                      <a:pt x="815110" y="330250"/>
                      <a:pt x="819113" y="318241"/>
                      <a:pt x="827119" y="310235"/>
                    </a:cubicBezTo>
                    <a:cubicBezTo>
                      <a:pt x="849136" y="288218"/>
                      <a:pt x="859143" y="260197"/>
                      <a:pt x="859143" y="226171"/>
                    </a:cubicBezTo>
                    <a:cubicBezTo>
                      <a:pt x="857142" y="196149"/>
                      <a:pt x="843131" y="180137"/>
                      <a:pt x="811107" y="172130"/>
                    </a:cubicBezTo>
                    <a:cubicBezTo>
                      <a:pt x="805102" y="170129"/>
                      <a:pt x="799098" y="170129"/>
                      <a:pt x="793093" y="170129"/>
                    </a:cubicBezTo>
                    <a:cubicBezTo>
                      <a:pt x="787089" y="170129"/>
                      <a:pt x="781084" y="170129"/>
                      <a:pt x="775080" y="172130"/>
                    </a:cubicBezTo>
                    <a:cubicBezTo>
                      <a:pt x="743055" y="180137"/>
                      <a:pt x="727043" y="198150"/>
                      <a:pt x="727043" y="226171"/>
                    </a:cubicBezTo>
                    <a:cubicBezTo>
                      <a:pt x="725042" y="260197"/>
                      <a:pt x="735049" y="288218"/>
                      <a:pt x="759067" y="310235"/>
                    </a:cubicBezTo>
                    <a:cubicBezTo>
                      <a:pt x="769075" y="320242"/>
                      <a:pt x="773078" y="332251"/>
                      <a:pt x="771076" y="344261"/>
                    </a:cubicBezTo>
                    <a:cubicBezTo>
                      <a:pt x="769075" y="354268"/>
                      <a:pt x="761069" y="362274"/>
                      <a:pt x="749060" y="368279"/>
                    </a:cubicBezTo>
                    <a:lnTo>
                      <a:pt x="747058" y="368279"/>
                    </a:lnTo>
                    <a:cubicBezTo>
                      <a:pt x="741054" y="370280"/>
                      <a:pt x="733048" y="368279"/>
                      <a:pt x="729045" y="360273"/>
                    </a:cubicBezTo>
                    <a:cubicBezTo>
                      <a:pt x="727043" y="354268"/>
                      <a:pt x="729045" y="346262"/>
                      <a:pt x="737051" y="342259"/>
                    </a:cubicBezTo>
                    <a:lnTo>
                      <a:pt x="739052" y="342259"/>
                    </a:lnTo>
                    <a:cubicBezTo>
                      <a:pt x="743055" y="340258"/>
                      <a:pt x="745057" y="340258"/>
                      <a:pt x="745057" y="338256"/>
                    </a:cubicBezTo>
                    <a:cubicBezTo>
                      <a:pt x="745057" y="336254"/>
                      <a:pt x="743055" y="332251"/>
                      <a:pt x="739052" y="328249"/>
                    </a:cubicBezTo>
                    <a:cubicBezTo>
                      <a:pt x="711031" y="300227"/>
                      <a:pt x="699022" y="266201"/>
                      <a:pt x="699022" y="224170"/>
                    </a:cubicBezTo>
                    <a:cubicBezTo>
                      <a:pt x="701024" y="196149"/>
                      <a:pt x="713033" y="158120"/>
                      <a:pt x="767074" y="146111"/>
                    </a:cubicBezTo>
                    <a:cubicBezTo>
                      <a:pt x="775080" y="144109"/>
                      <a:pt x="783086" y="142108"/>
                      <a:pt x="791092" y="142108"/>
                    </a:cubicBezTo>
                    <a:cubicBezTo>
                      <a:pt x="799098" y="142108"/>
                      <a:pt x="809105" y="144109"/>
                      <a:pt x="817112" y="146111"/>
                    </a:cubicBezTo>
                    <a:cubicBezTo>
                      <a:pt x="871152" y="160121"/>
                      <a:pt x="885163" y="196149"/>
                      <a:pt x="885163" y="224170"/>
                    </a:cubicBezTo>
                    <a:cubicBezTo>
                      <a:pt x="887165" y="266201"/>
                      <a:pt x="873154" y="302229"/>
                      <a:pt x="845133" y="328249"/>
                    </a:cubicBezTo>
                    <a:cubicBezTo>
                      <a:pt x="843131" y="330250"/>
                      <a:pt x="841130" y="332251"/>
                      <a:pt x="841130" y="336254"/>
                    </a:cubicBezTo>
                    <a:cubicBezTo>
                      <a:pt x="841130" y="340258"/>
                      <a:pt x="845133" y="342259"/>
                      <a:pt x="849136" y="344261"/>
                    </a:cubicBezTo>
                    <a:lnTo>
                      <a:pt x="855140" y="346262"/>
                    </a:lnTo>
                    <a:cubicBezTo>
                      <a:pt x="863147" y="350265"/>
                      <a:pt x="871152" y="352267"/>
                      <a:pt x="879159" y="356270"/>
                    </a:cubicBezTo>
                    <a:cubicBezTo>
                      <a:pt x="905178" y="368279"/>
                      <a:pt x="925194" y="380288"/>
                      <a:pt x="939204" y="396300"/>
                    </a:cubicBezTo>
                    <a:cubicBezTo>
                      <a:pt x="949212" y="406308"/>
                      <a:pt x="953215" y="420318"/>
                      <a:pt x="951214" y="434329"/>
                    </a:cubicBezTo>
                    <a:cubicBezTo>
                      <a:pt x="949212" y="448340"/>
                      <a:pt x="939204" y="460349"/>
                      <a:pt x="925194" y="466353"/>
                    </a:cubicBezTo>
                    <a:cubicBezTo>
                      <a:pt x="917188" y="470356"/>
                      <a:pt x="905178" y="474359"/>
                      <a:pt x="895171" y="476361"/>
                    </a:cubicBezTo>
                    <a:cubicBezTo>
                      <a:pt x="861145" y="484367"/>
                      <a:pt x="829121" y="486368"/>
                      <a:pt x="791092" y="486368"/>
                    </a:cubicBezTo>
                    <a:close/>
                    <a:moveTo>
                      <a:pt x="176625" y="486368"/>
                    </a:moveTo>
                    <a:cubicBezTo>
                      <a:pt x="132592" y="486368"/>
                      <a:pt x="98566" y="484367"/>
                      <a:pt x="62539" y="476361"/>
                    </a:cubicBezTo>
                    <a:cubicBezTo>
                      <a:pt x="50529" y="474359"/>
                      <a:pt x="38520" y="470356"/>
                      <a:pt x="30514" y="464352"/>
                    </a:cubicBezTo>
                    <a:cubicBezTo>
                      <a:pt x="12501" y="456345"/>
                      <a:pt x="2493" y="444336"/>
                      <a:pt x="491" y="428324"/>
                    </a:cubicBezTo>
                    <a:cubicBezTo>
                      <a:pt x="-1510" y="414314"/>
                      <a:pt x="2493" y="400303"/>
                      <a:pt x="14502" y="388294"/>
                    </a:cubicBezTo>
                    <a:cubicBezTo>
                      <a:pt x="30514" y="372282"/>
                      <a:pt x="52531" y="358271"/>
                      <a:pt x="80552" y="344261"/>
                    </a:cubicBezTo>
                    <a:cubicBezTo>
                      <a:pt x="88558" y="340258"/>
                      <a:pt x="96564" y="336254"/>
                      <a:pt x="106572" y="334253"/>
                    </a:cubicBezTo>
                    <a:lnTo>
                      <a:pt x="112577" y="332251"/>
                    </a:lnTo>
                    <a:cubicBezTo>
                      <a:pt x="118581" y="330250"/>
                      <a:pt x="122584" y="326247"/>
                      <a:pt x="122584" y="322244"/>
                    </a:cubicBezTo>
                    <a:cubicBezTo>
                      <a:pt x="122584" y="318241"/>
                      <a:pt x="120582" y="314238"/>
                      <a:pt x="118581" y="312237"/>
                    </a:cubicBezTo>
                    <a:cubicBezTo>
                      <a:pt x="88558" y="282214"/>
                      <a:pt x="74548" y="244185"/>
                      <a:pt x="76549" y="198150"/>
                    </a:cubicBezTo>
                    <a:cubicBezTo>
                      <a:pt x="78551" y="166126"/>
                      <a:pt x="92561" y="126096"/>
                      <a:pt x="150606" y="112085"/>
                    </a:cubicBezTo>
                    <a:cubicBezTo>
                      <a:pt x="160613" y="110084"/>
                      <a:pt x="168619" y="108082"/>
                      <a:pt x="178627" y="108082"/>
                    </a:cubicBezTo>
                    <a:cubicBezTo>
                      <a:pt x="188634" y="108082"/>
                      <a:pt x="196640" y="110084"/>
                      <a:pt x="206648" y="112085"/>
                    </a:cubicBezTo>
                    <a:cubicBezTo>
                      <a:pt x="266694" y="126096"/>
                      <a:pt x="280704" y="166126"/>
                      <a:pt x="280704" y="198150"/>
                    </a:cubicBezTo>
                    <a:cubicBezTo>
                      <a:pt x="282706" y="244185"/>
                      <a:pt x="268695" y="284215"/>
                      <a:pt x="238672" y="312237"/>
                    </a:cubicBezTo>
                    <a:cubicBezTo>
                      <a:pt x="236671" y="314238"/>
                      <a:pt x="232668" y="318241"/>
                      <a:pt x="234669" y="322244"/>
                    </a:cubicBezTo>
                    <a:cubicBezTo>
                      <a:pt x="234669" y="326247"/>
                      <a:pt x="238672" y="330250"/>
                      <a:pt x="244677" y="332251"/>
                    </a:cubicBezTo>
                    <a:lnTo>
                      <a:pt x="250682" y="334253"/>
                    </a:lnTo>
                    <a:cubicBezTo>
                      <a:pt x="256686" y="336254"/>
                      <a:pt x="260689" y="344261"/>
                      <a:pt x="258687" y="352267"/>
                    </a:cubicBezTo>
                    <a:cubicBezTo>
                      <a:pt x="256686" y="358271"/>
                      <a:pt x="248680" y="362274"/>
                      <a:pt x="240674" y="360273"/>
                    </a:cubicBezTo>
                    <a:lnTo>
                      <a:pt x="234669" y="358271"/>
                    </a:lnTo>
                    <a:cubicBezTo>
                      <a:pt x="220658" y="352267"/>
                      <a:pt x="210651" y="342259"/>
                      <a:pt x="208649" y="328249"/>
                    </a:cubicBezTo>
                    <a:cubicBezTo>
                      <a:pt x="206648" y="316239"/>
                      <a:pt x="210651" y="304230"/>
                      <a:pt x="220658" y="294223"/>
                    </a:cubicBezTo>
                    <a:cubicBezTo>
                      <a:pt x="246678" y="270205"/>
                      <a:pt x="256686" y="238180"/>
                      <a:pt x="256686" y="198150"/>
                    </a:cubicBezTo>
                    <a:cubicBezTo>
                      <a:pt x="254684" y="166126"/>
                      <a:pt x="238672" y="146111"/>
                      <a:pt x="202645" y="136103"/>
                    </a:cubicBezTo>
                    <a:cubicBezTo>
                      <a:pt x="194639" y="134101"/>
                      <a:pt x="188634" y="134101"/>
                      <a:pt x="180628" y="134101"/>
                    </a:cubicBezTo>
                    <a:cubicBezTo>
                      <a:pt x="174624" y="134101"/>
                      <a:pt x="166618" y="136103"/>
                      <a:pt x="158611" y="136103"/>
                    </a:cubicBezTo>
                    <a:cubicBezTo>
                      <a:pt x="122584" y="144109"/>
                      <a:pt x="104570" y="164125"/>
                      <a:pt x="104570" y="198150"/>
                    </a:cubicBezTo>
                    <a:cubicBezTo>
                      <a:pt x="102569" y="236179"/>
                      <a:pt x="114578" y="268203"/>
                      <a:pt x="140598" y="294223"/>
                    </a:cubicBezTo>
                    <a:cubicBezTo>
                      <a:pt x="150606" y="304230"/>
                      <a:pt x="154608" y="316239"/>
                      <a:pt x="152607" y="328249"/>
                    </a:cubicBezTo>
                    <a:cubicBezTo>
                      <a:pt x="150606" y="340258"/>
                      <a:pt x="140598" y="352267"/>
                      <a:pt x="126587" y="356270"/>
                    </a:cubicBezTo>
                    <a:lnTo>
                      <a:pt x="120582" y="358271"/>
                    </a:lnTo>
                    <a:cubicBezTo>
                      <a:pt x="112577" y="362274"/>
                      <a:pt x="104570" y="364276"/>
                      <a:pt x="96564" y="368279"/>
                    </a:cubicBezTo>
                    <a:cubicBezTo>
                      <a:pt x="70544" y="380288"/>
                      <a:pt x="52531" y="392297"/>
                      <a:pt x="38520" y="406308"/>
                    </a:cubicBezTo>
                    <a:cubicBezTo>
                      <a:pt x="32516" y="412312"/>
                      <a:pt x="30514" y="418317"/>
                      <a:pt x="32516" y="422320"/>
                    </a:cubicBezTo>
                    <a:cubicBezTo>
                      <a:pt x="34517" y="428324"/>
                      <a:pt x="38520" y="434329"/>
                      <a:pt x="48528" y="438332"/>
                    </a:cubicBezTo>
                    <a:cubicBezTo>
                      <a:pt x="56534" y="442335"/>
                      <a:pt x="66542" y="446338"/>
                      <a:pt x="76549" y="448340"/>
                    </a:cubicBezTo>
                    <a:cubicBezTo>
                      <a:pt x="108573" y="456345"/>
                      <a:pt x="144601" y="458347"/>
                      <a:pt x="184631" y="458347"/>
                    </a:cubicBezTo>
                    <a:cubicBezTo>
                      <a:pt x="208649" y="458347"/>
                      <a:pt x="228665" y="456345"/>
                      <a:pt x="248680" y="454344"/>
                    </a:cubicBezTo>
                    <a:cubicBezTo>
                      <a:pt x="256686" y="454344"/>
                      <a:pt x="262691" y="458347"/>
                      <a:pt x="262691" y="466353"/>
                    </a:cubicBezTo>
                    <a:cubicBezTo>
                      <a:pt x="262691" y="474359"/>
                      <a:pt x="258687" y="480364"/>
                      <a:pt x="250682" y="480364"/>
                    </a:cubicBezTo>
                    <a:cubicBezTo>
                      <a:pt x="224662" y="486368"/>
                      <a:pt x="202645" y="486368"/>
                      <a:pt x="176625" y="486368"/>
                    </a:cubicBez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64" name="Group 63">
              <a:extLst>
                <a:ext uri="{FF2B5EF4-FFF2-40B4-BE49-F238E27FC236}">
                  <a16:creationId xmlns:a16="http://schemas.microsoft.com/office/drawing/2014/main" id="{3C46CDF5-EC2A-62CE-C1C1-545BDEEC41B5}"/>
                </a:ext>
              </a:extLst>
            </p:cNvPr>
            <p:cNvGrpSpPr/>
            <p:nvPr/>
          </p:nvGrpSpPr>
          <p:grpSpPr>
            <a:xfrm rot="2160681" flipH="1">
              <a:off x="7006376" y="4174436"/>
              <a:ext cx="1810245" cy="1767674"/>
              <a:chOff x="7198600" y="1797400"/>
              <a:chExt cx="1810245" cy="1767674"/>
            </a:xfrm>
            <a:noFill/>
          </p:grpSpPr>
          <p:grpSp>
            <p:nvGrpSpPr>
              <p:cNvPr id="65" name="Group 64">
                <a:extLst>
                  <a:ext uri="{FF2B5EF4-FFF2-40B4-BE49-F238E27FC236}">
                    <a16:creationId xmlns:a16="http://schemas.microsoft.com/office/drawing/2014/main" id="{704EF8F3-CAD6-B78B-A894-9D1B78BC9B00}"/>
                  </a:ext>
                </a:extLst>
              </p:cNvPr>
              <p:cNvGrpSpPr/>
              <p:nvPr/>
            </p:nvGrpSpPr>
            <p:grpSpPr>
              <a:xfrm>
                <a:off x="7198600" y="1797400"/>
                <a:ext cx="1810245" cy="1767674"/>
                <a:chOff x="7198600" y="1797400"/>
                <a:chExt cx="1810245" cy="1767674"/>
              </a:xfrm>
              <a:grpFill/>
            </p:grpSpPr>
            <p:sp>
              <p:nvSpPr>
                <p:cNvPr id="67" name="Freeform: Shape 66">
                  <a:extLst>
                    <a:ext uri="{FF2B5EF4-FFF2-40B4-BE49-F238E27FC236}">
                      <a16:creationId xmlns:a16="http://schemas.microsoft.com/office/drawing/2014/main" id="{DA3AE819-B091-CEC1-4C10-F9497306FF8A}"/>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68" name="Freeform: Shape 67">
                  <a:extLst>
                    <a:ext uri="{FF2B5EF4-FFF2-40B4-BE49-F238E27FC236}">
                      <a16:creationId xmlns:a16="http://schemas.microsoft.com/office/drawing/2014/main" id="{DA52033C-D042-FE9C-9A9D-8BFCA41F6A2E}"/>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66" name="Freeform: Shape 65">
                <a:extLst>
                  <a:ext uri="{FF2B5EF4-FFF2-40B4-BE49-F238E27FC236}">
                    <a16:creationId xmlns:a16="http://schemas.microsoft.com/office/drawing/2014/main" id="{F76DF9D6-92FB-03CC-106F-64B9F6B5EC29}"/>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spTree>
    <p:custDataLst>
      <p:tags r:id="rId1"/>
    </p:custDataLst>
    <p:extLst>
      <p:ext uri="{BB962C8B-B14F-4D97-AF65-F5344CB8AC3E}">
        <p14:creationId xmlns:p14="http://schemas.microsoft.com/office/powerpoint/2010/main" val="412072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988E7D75-48B5-7ED0-2E84-BE9F55897074}"/>
              </a:ext>
            </a:extLst>
          </p:cNvPr>
          <p:cNvSpPr/>
          <p:nvPr/>
        </p:nvSpPr>
        <p:spPr>
          <a:xfrm>
            <a:off x="8615711" y="2928173"/>
            <a:ext cx="7259063" cy="4578617"/>
          </a:xfrm>
          <a:prstGeom prst="roundRect">
            <a:avLst>
              <a:gd name="adj" fmla="val 486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2B1661F6-7928-2E9F-8332-0B14132ABA19}"/>
              </a:ext>
            </a:extLst>
          </p:cNvPr>
          <p:cNvSpPr/>
          <p:nvPr/>
        </p:nvSpPr>
        <p:spPr>
          <a:xfrm>
            <a:off x="768927" y="2928173"/>
            <a:ext cx="7259063" cy="4578617"/>
          </a:xfrm>
          <a:prstGeom prst="roundRect">
            <a:avLst>
              <a:gd name="adj" fmla="val 486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165A4493-74B2-B0BD-FED0-C1B0757EFEAF}"/>
              </a:ext>
            </a:extLst>
          </p:cNvPr>
          <p:cNvSpPr>
            <a:spLocks noGrp="1"/>
          </p:cNvSpPr>
          <p:nvPr>
            <p:ph type="body" idx="10"/>
          </p:nvPr>
        </p:nvSpPr>
        <p:spPr/>
        <p:txBody>
          <a:bodyPr/>
          <a:lstStyle/>
          <a:p>
            <a:r>
              <a:rPr lang="en-US" dirty="0"/>
              <a:t>Whenever you give a generic prompt, you'll get a random response each time, but engineered prompts will bring back a relevant response.</a:t>
            </a:r>
            <a:endParaRPr lang="en-IN" dirty="0"/>
          </a:p>
        </p:txBody>
      </p:sp>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p:txBody>
          <a:bodyPr/>
          <a:lstStyle/>
          <a:p>
            <a:r>
              <a:rPr lang="en-US"/>
              <a:t>Prompts: Examples</a:t>
            </a:r>
          </a:p>
        </p:txBody>
      </p:sp>
      <p:sp>
        <p:nvSpPr>
          <p:cNvPr id="7" name="Brandline_LVC">
            <a:extLst>
              <a:ext uri="{FF2B5EF4-FFF2-40B4-BE49-F238E27FC236}">
                <a16:creationId xmlns:a16="http://schemas.microsoft.com/office/drawing/2014/main" id="{DA7BC85B-9CA4-BD02-C544-950B513FF7E0}"/>
              </a:ext>
            </a:extLst>
          </p:cNvPr>
          <p:cNvSpPr/>
          <p:nvPr/>
        </p:nvSpPr>
        <p:spPr>
          <a:xfrm>
            <a:off x="6280551" y="816324"/>
            <a:ext cx="369100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51;p38">
            <a:extLst>
              <a:ext uri="{FF2B5EF4-FFF2-40B4-BE49-F238E27FC236}">
                <a16:creationId xmlns:a16="http://schemas.microsoft.com/office/drawing/2014/main" id="{26F235A6-3113-BD50-DF18-5677A364938A}"/>
              </a:ext>
            </a:extLst>
          </p:cNvPr>
          <p:cNvSpPr/>
          <p:nvPr/>
        </p:nvSpPr>
        <p:spPr>
          <a:xfrm>
            <a:off x="9279156" y="2554098"/>
            <a:ext cx="5654675" cy="871508"/>
          </a:xfrm>
          <a:prstGeom prst="roundRect">
            <a:avLst>
              <a:gd name="adj" fmla="val 16667"/>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Engineered prompt</a:t>
            </a:r>
            <a:endParaRPr lang="en-US" sz="1400" b="1" i="0" u="none" strike="sngStrike" cap="none">
              <a:solidFill>
                <a:srgbClr val="000000"/>
              </a:solidFill>
              <a:latin typeface="Arial"/>
              <a:ea typeface="Arial"/>
              <a:cs typeface="Arial"/>
              <a:sym typeface="Arial"/>
            </a:endParaRPr>
          </a:p>
        </p:txBody>
      </p:sp>
      <p:sp>
        <p:nvSpPr>
          <p:cNvPr id="13" name="Google Shape;252;p38">
            <a:extLst>
              <a:ext uri="{FF2B5EF4-FFF2-40B4-BE49-F238E27FC236}">
                <a16:creationId xmlns:a16="http://schemas.microsoft.com/office/drawing/2014/main" id="{FA6FDFA3-30D6-DF64-F6E6-ECF0BF51B057}"/>
              </a:ext>
            </a:extLst>
          </p:cNvPr>
          <p:cNvSpPr/>
          <p:nvPr/>
        </p:nvSpPr>
        <p:spPr>
          <a:xfrm>
            <a:off x="1583163" y="2554098"/>
            <a:ext cx="5654675" cy="871508"/>
          </a:xfrm>
          <a:prstGeom prst="roundRect">
            <a:avLst>
              <a:gd name="adj" fmla="val 16667"/>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Generic prompt</a:t>
            </a:r>
            <a:endParaRPr lang="en-US" sz="1400" b="1" i="0" u="none" strike="sngStrike" cap="none">
              <a:solidFill>
                <a:srgbClr val="000000"/>
              </a:solidFill>
              <a:latin typeface="Arial"/>
              <a:ea typeface="Arial"/>
              <a:cs typeface="Arial"/>
              <a:sym typeface="Arial"/>
            </a:endParaRPr>
          </a:p>
        </p:txBody>
      </p:sp>
      <p:grpSp>
        <p:nvGrpSpPr>
          <p:cNvPr id="16" name="Google Shape;499;p64">
            <a:extLst>
              <a:ext uri="{FF2B5EF4-FFF2-40B4-BE49-F238E27FC236}">
                <a16:creationId xmlns:a16="http://schemas.microsoft.com/office/drawing/2014/main" id="{CE8DE183-1307-6169-71CA-211CF4E26C8F}"/>
              </a:ext>
            </a:extLst>
          </p:cNvPr>
          <p:cNvGrpSpPr/>
          <p:nvPr/>
        </p:nvGrpSpPr>
        <p:grpSpPr>
          <a:xfrm>
            <a:off x="2757230" y="9572982"/>
            <a:ext cx="10765927" cy="1449669"/>
            <a:chOff x="1922584" y="4080119"/>
            <a:chExt cx="12543692" cy="1449669"/>
          </a:xfrm>
        </p:grpSpPr>
        <p:sp>
          <p:nvSpPr>
            <p:cNvPr id="17" name="Google Shape;500;p64">
              <a:extLst>
                <a:ext uri="{FF2B5EF4-FFF2-40B4-BE49-F238E27FC236}">
                  <a16:creationId xmlns:a16="http://schemas.microsoft.com/office/drawing/2014/main" id="{66039D22-8B4C-EF7A-ACEE-6B246AB056C8}"/>
                </a:ext>
              </a:extLst>
            </p:cNvPr>
            <p:cNvSpPr/>
            <p:nvPr/>
          </p:nvSpPr>
          <p:spPr>
            <a:xfrm>
              <a:off x="1922584" y="4343110"/>
              <a:ext cx="12543692" cy="1186678"/>
            </a:xfrm>
            <a:prstGeom prst="roundRect">
              <a:avLst>
                <a:gd name="adj" fmla="val 8216"/>
              </a:avLst>
            </a:prstGeom>
            <a:noFill/>
            <a:ln w="1905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 name="Google Shape;501;p64">
              <a:extLst>
                <a:ext uri="{FF2B5EF4-FFF2-40B4-BE49-F238E27FC236}">
                  <a16:creationId xmlns:a16="http://schemas.microsoft.com/office/drawing/2014/main" id="{1D32E2D9-C556-A57D-7E00-F7284BA37922}"/>
                </a:ext>
              </a:extLst>
            </p:cNvPr>
            <p:cNvSpPr/>
            <p:nvPr/>
          </p:nvSpPr>
          <p:spPr>
            <a:xfrm>
              <a:off x="2175304" y="4080119"/>
              <a:ext cx="1529399" cy="500371"/>
            </a:xfrm>
            <a:prstGeom prst="roundRect">
              <a:avLst/>
            </a:prstGeom>
            <a:solidFill>
              <a:srgbClr val="677E9D"/>
            </a:solidFill>
            <a:ln w="1905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19" name="Google Shape;502;p64">
              <a:extLst>
                <a:ext uri="{FF2B5EF4-FFF2-40B4-BE49-F238E27FC236}">
                  <a16:creationId xmlns:a16="http://schemas.microsoft.com/office/drawing/2014/main" id="{5389FF45-7CC4-5225-222C-DE16AAAE59F2}"/>
                </a:ext>
              </a:extLst>
            </p:cNvPr>
            <p:cNvSpPr txBox="1"/>
            <p:nvPr/>
          </p:nvSpPr>
          <p:spPr>
            <a:xfrm>
              <a:off x="2275576" y="4651959"/>
              <a:ext cx="11909348" cy="864171"/>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generic prompt lacks detail. The engineered prompt offers clarity which allows a focused, relevant response.</a:t>
              </a:r>
            </a:p>
          </p:txBody>
        </p:sp>
        <p:sp>
          <p:nvSpPr>
            <p:cNvPr id="20" name="Google Shape;503;p64">
              <a:extLst>
                <a:ext uri="{FF2B5EF4-FFF2-40B4-BE49-F238E27FC236}">
                  <a16:creationId xmlns:a16="http://schemas.microsoft.com/office/drawing/2014/main" id="{83792401-B995-D00F-C7E9-4DB5B02F4B8F}"/>
                </a:ext>
              </a:extLst>
            </p:cNvPr>
            <p:cNvSpPr txBox="1"/>
            <p:nvPr/>
          </p:nvSpPr>
          <p:spPr>
            <a:xfrm>
              <a:off x="2415558" y="4110000"/>
              <a:ext cx="972606"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Note</a:t>
              </a:r>
              <a:endParaRPr sz="2200" b="0" i="0" u="none" strike="noStrike" cap="none">
                <a:solidFill>
                  <a:schemeClr val="lt1"/>
                </a:solidFill>
                <a:latin typeface="Open Sans"/>
                <a:ea typeface="Open Sans"/>
                <a:cs typeface="Open Sans"/>
                <a:sym typeface="Open Sans"/>
              </a:endParaRPr>
            </a:p>
          </p:txBody>
        </p:sp>
      </p:grpSp>
      <p:pic>
        <p:nvPicPr>
          <p:cNvPr id="6" name="Picture 5">
            <a:extLst>
              <a:ext uri="{FF2B5EF4-FFF2-40B4-BE49-F238E27FC236}">
                <a16:creationId xmlns:a16="http://schemas.microsoft.com/office/drawing/2014/main" id="{9F5FFC6F-A511-2E93-3B22-DEB0F77DD4E1}"/>
              </a:ext>
            </a:extLst>
          </p:cNvPr>
          <p:cNvPicPr>
            <a:picLocks noChangeAspect="1"/>
          </p:cNvPicPr>
          <p:nvPr/>
        </p:nvPicPr>
        <p:blipFill rotWithShape="1">
          <a:blip r:embed="rId4"/>
          <a:srcRect r="11641"/>
          <a:stretch/>
        </p:blipFill>
        <p:spPr>
          <a:xfrm>
            <a:off x="1136150" y="4195552"/>
            <a:ext cx="6548699" cy="1867161"/>
          </a:xfrm>
          <a:prstGeom prst="roundRect">
            <a:avLst/>
          </a:prstGeom>
          <a:ln>
            <a:noFill/>
          </a:ln>
        </p:spPr>
      </p:pic>
      <p:pic>
        <p:nvPicPr>
          <p:cNvPr id="9" name="Picture 8">
            <a:extLst>
              <a:ext uri="{FF2B5EF4-FFF2-40B4-BE49-F238E27FC236}">
                <a16:creationId xmlns:a16="http://schemas.microsoft.com/office/drawing/2014/main" id="{F529408B-DDA1-6BA6-E79B-3DA13B1A5353}"/>
              </a:ext>
            </a:extLst>
          </p:cNvPr>
          <p:cNvPicPr>
            <a:picLocks noChangeAspect="1"/>
          </p:cNvPicPr>
          <p:nvPr/>
        </p:nvPicPr>
        <p:blipFill rotWithShape="1">
          <a:blip r:embed="rId5"/>
          <a:srcRect r="2264"/>
          <a:stretch/>
        </p:blipFill>
        <p:spPr>
          <a:xfrm>
            <a:off x="8775699" y="4195552"/>
            <a:ext cx="6935355" cy="3026938"/>
          </a:xfrm>
          <a:prstGeom prst="roundRect">
            <a:avLst/>
          </a:prstGeom>
          <a:ln>
            <a:noFill/>
          </a:ln>
        </p:spPr>
      </p:pic>
    </p:spTree>
    <p:custDataLst>
      <p:tags r:id="rId1"/>
    </p:custDataLst>
    <p:extLst>
      <p:ext uri="{BB962C8B-B14F-4D97-AF65-F5344CB8AC3E}">
        <p14:creationId xmlns:p14="http://schemas.microsoft.com/office/powerpoint/2010/main" val="37937081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AhyyJCxm"/>
  <p:tag name="ARTICULATE_DESIGN_ID_CUSTOM DESIGN" val="Jpw3zL3z"/>
  <p:tag name="ARTICULATE_DESIGN_ID_2024_LVC" val="svEMZ810"/>
  <p:tag name="ARTICULATE_SLIDE_THUMBNAIL_REFRESH" val="1"/>
  <p:tag name="ARTICULATE_PROJECT_OPEN" val="0"/>
  <p:tag name="ARTICULATE_SLIDE_COUNT" val="4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4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2594eb94b90c9f885ae2c4fbbb1e2d55">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5d1f9298ce61b3e1e605ec9248ab271c"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8F1856-E1F6-48BA-97A5-36A00385120E}">
  <ds:schemaRefs>
    <ds:schemaRef ds:uri="13f9a36d-0581-4bbd-819e-2fae6181123e"/>
    <ds:schemaRef ds:uri="9e1c2a13-0740-49b5-a03d-96af0a7802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710CA7-1677-4FEF-BB79-0D184B93C257}">
  <ds:schemaRefs>
    <ds:schemaRef ds:uri="9e1c2a13-0740-49b5-a03d-96af0a780283"/>
    <ds:schemaRef ds:uri="http://purl.org/dc/terms/"/>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13f9a36d-0581-4bbd-819e-2fae6181123e"/>
  </ds:schemaRefs>
</ds:datastoreItem>
</file>

<file path=customXml/itemProps3.xml><?xml version="1.0" encoding="utf-8"?>
<ds:datastoreItem xmlns:ds="http://schemas.openxmlformats.org/officeDocument/2006/customXml" ds:itemID="{C0EE7C40-65A8-4A6E-911E-51151F573A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299</TotalTime>
  <Words>4239</Words>
  <Application>Microsoft Office PowerPoint</Application>
  <PresentationFormat>Custom</PresentationFormat>
  <Paragraphs>408</Paragraphs>
  <Slides>40</Slides>
  <Notes>39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__tiempos_b6f14e</vt:lpstr>
      <vt:lpstr>Arial</vt:lpstr>
      <vt:lpstr>Calibri</vt:lpstr>
      <vt:lpstr>Calibri Light</vt:lpstr>
      <vt:lpstr>Courier New</vt:lpstr>
      <vt:lpstr>Fira Sans Extra Condensed Medium</vt:lpstr>
      <vt:lpstr>Nunito</vt:lpstr>
      <vt:lpstr>Open Sans</vt:lpstr>
      <vt:lpstr>Open Sans Semibold</vt:lpstr>
      <vt:lpstr>Roboto</vt:lpstr>
      <vt:lpstr>Roboto,Sans-Serif</vt:lpstr>
      <vt:lpstr>Segoe UI</vt:lpstr>
      <vt:lpstr>Söhne</vt:lpstr>
      <vt:lpstr>2024_LVC</vt:lpstr>
      <vt:lpstr>PowerPoint Presentation</vt:lpstr>
      <vt:lpstr>PowerPoint Presentation</vt:lpstr>
      <vt:lpstr>PowerPoint Presentation</vt:lpstr>
      <vt:lpstr>PowerPoint Presentation</vt:lpstr>
      <vt:lpstr>PowerPoint Presentation</vt:lpstr>
      <vt:lpstr>PowerPoint Presentation</vt:lpstr>
      <vt:lpstr>Prompt Engineering</vt:lpstr>
      <vt:lpstr>Importance of Prompt Engineering</vt:lpstr>
      <vt:lpstr>Prompts: Examples</vt:lpstr>
      <vt:lpstr>PowerPoint Presentation</vt:lpstr>
      <vt:lpstr>Prompting Techniques: From Basics to Advanced</vt:lpstr>
      <vt:lpstr>Zero-Shot Prompting</vt:lpstr>
      <vt:lpstr>Do It on Your Own: Zero-Shot Prompting</vt:lpstr>
      <vt:lpstr>Do It on Your Own: Zero-Shot Prompting</vt:lpstr>
      <vt:lpstr>Do It on Your Own: Zero-Shot Prompting</vt:lpstr>
      <vt:lpstr>Few-Shot Prompting</vt:lpstr>
      <vt:lpstr>Do It on Your Own: Few-Shot Prompting</vt:lpstr>
      <vt:lpstr>Chain-of-Thought Prompting (CoT)</vt:lpstr>
      <vt:lpstr>Do It on Your Own: Chain-of-Thought Prompting</vt:lpstr>
      <vt:lpstr>Self-Consistency Prompting</vt:lpstr>
      <vt:lpstr>Do It on Your Own: Self-Consistency Prompting</vt:lpstr>
      <vt:lpstr>Tree-of-Thought Prompting (ToT)</vt:lpstr>
      <vt:lpstr>ToT Prompting: Example</vt:lpstr>
      <vt:lpstr>PowerPoint Presentation</vt:lpstr>
      <vt:lpstr>Best Practices: Prompt Creation​</vt:lpstr>
      <vt:lpstr>Best Practices: Prompt Creation​</vt:lpstr>
      <vt:lpstr>Best Practices: Prompt Creation​</vt:lpstr>
      <vt:lpstr>Best Practices: Prompt Creation​</vt:lpstr>
      <vt:lpstr>Refining Prompts</vt:lpstr>
      <vt:lpstr>PowerPoint Presentation</vt:lpstr>
      <vt:lpstr>Pre-Training</vt:lpstr>
      <vt:lpstr>Fine-Tuning</vt:lpstr>
      <vt:lpstr>Benefits of Fine-Tuning</vt:lpstr>
      <vt:lpstr>Improved Performance and Domain Adaptation</vt:lpstr>
      <vt:lpstr>Considerations for Fine-Tuning Language Models</vt:lpstr>
      <vt:lpstr>Challenges of Fine-Tuning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Guwalani Kunal</cp:lastModifiedBy>
  <cp:revision>17</cp:revision>
  <dcterms:created xsi:type="dcterms:W3CDTF">2023-05-19T12:36:11Z</dcterms:created>
  <dcterms:modified xsi:type="dcterms:W3CDTF">2024-05-24T10:28:47Z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B652525E-EED5-4C91-8592-5DBEF40DB197</vt:lpwstr>
  </property>
  <property fmtid="{D5CDD505-2E9C-101B-9397-08002B2CF9AE}" pid="3" name="ArticulatePath">
    <vt:lpwstr>https://simplilearnsolution-my.sharepoint.com/personal/pistorage_simplilearn_com/Documents/Simplilearn Project Backup/Templates/01_Simplilearn Templates/LVC/2023_LVC/AIML_DS_LVC_Template_2023</vt:lpwstr>
  </property>
  <property fmtid="{D5CDD505-2E9C-101B-9397-08002B2CF9AE}" pid="4" name="ContentTypeId">
    <vt:lpwstr>0x010100730F2DDABBDF49409AAC83A5FD91EC22</vt:lpwstr>
  </property>
</Properties>
</file>